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36.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tableStyles.xml" ContentType="application/vnd.openxmlformats-officedocument.presentationml.tableStyles+xml"/>
  <Override PartName="/ppt/slideLayouts/slideLayout102.xml" ContentType="application/vnd.openxmlformats-officedocument.presentationml.slideLayout+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slideMasters/slideMaster8.xml" ContentType="application/vnd.openxmlformats-officedocument.presentationml.slideMaster+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s/slide55.xml" ContentType="application/vnd.openxmlformats-officedocument.presentationml.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s/slide49.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43.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slideLayouts/slideLayout42.xml" ContentType="application/vnd.openxmlformats-officedocument.presentationml.slideLayout+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s/slide48.xml" ContentType="application/vnd.openxmlformats-officedocument.presentationml.slide+xml"/>
  <Override PartName="/ppt/slideLayouts/slideLayout58.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 id="2147483999" r:id="rId2"/>
    <p:sldMasterId id="2147483969" r:id="rId3"/>
    <p:sldMasterId id="2147483781" r:id="rId4"/>
    <p:sldMasterId id="2147483793" r:id="rId5"/>
    <p:sldMasterId id="2147483805" r:id="rId6"/>
    <p:sldMasterId id="2147483756" r:id="rId7"/>
    <p:sldMasterId id="2147483957" r:id="rId8"/>
    <p:sldMasterId id="2147483877" r:id="rId9"/>
  </p:sldMasterIdLst>
  <p:notesMasterIdLst>
    <p:notesMasterId r:id="rId68"/>
  </p:notesMasterIdLst>
  <p:handoutMasterIdLst>
    <p:handoutMasterId r:id="rId69"/>
  </p:handoutMasterIdLst>
  <p:sldIdLst>
    <p:sldId id="604" r:id="rId10"/>
    <p:sldId id="451" r:id="rId11"/>
    <p:sldId id="453" r:id="rId12"/>
    <p:sldId id="459" r:id="rId13"/>
    <p:sldId id="461" r:id="rId14"/>
    <p:sldId id="529" r:id="rId15"/>
    <p:sldId id="528" r:id="rId16"/>
    <p:sldId id="512" r:id="rId17"/>
    <p:sldId id="520" r:id="rId18"/>
    <p:sldId id="521" r:id="rId19"/>
    <p:sldId id="559" r:id="rId20"/>
    <p:sldId id="518" r:id="rId21"/>
    <p:sldId id="462" r:id="rId22"/>
    <p:sldId id="530" r:id="rId23"/>
    <p:sldId id="463" r:id="rId24"/>
    <p:sldId id="464" r:id="rId25"/>
    <p:sldId id="581" r:id="rId26"/>
    <p:sldId id="513" r:id="rId27"/>
    <p:sldId id="537" r:id="rId28"/>
    <p:sldId id="531" r:id="rId29"/>
    <p:sldId id="565" r:id="rId30"/>
    <p:sldId id="534" r:id="rId31"/>
    <p:sldId id="532" r:id="rId32"/>
    <p:sldId id="465" r:id="rId33"/>
    <p:sldId id="608" r:id="rId34"/>
    <p:sldId id="609" r:id="rId35"/>
    <p:sldId id="468" r:id="rId36"/>
    <p:sldId id="567" r:id="rId37"/>
    <p:sldId id="478" r:id="rId38"/>
    <p:sldId id="514" r:id="rId39"/>
    <p:sldId id="605" r:id="rId40"/>
    <p:sldId id="535" r:id="rId41"/>
    <p:sldId id="536" r:id="rId42"/>
    <p:sldId id="479" r:id="rId43"/>
    <p:sldId id="482" r:id="rId44"/>
    <p:sldId id="593" r:id="rId45"/>
    <p:sldId id="602" r:id="rId46"/>
    <p:sldId id="603" r:id="rId47"/>
    <p:sldId id="594" r:id="rId48"/>
    <p:sldId id="480" r:id="rId49"/>
    <p:sldId id="487" r:id="rId50"/>
    <p:sldId id="485" r:id="rId51"/>
    <p:sldId id="486" r:id="rId52"/>
    <p:sldId id="538" r:id="rId53"/>
    <p:sldId id="502" r:id="rId54"/>
    <p:sldId id="549" r:id="rId55"/>
    <p:sldId id="554" r:id="rId56"/>
    <p:sldId id="556" r:id="rId57"/>
    <p:sldId id="595" r:id="rId58"/>
    <p:sldId id="597" r:id="rId59"/>
    <p:sldId id="578" r:id="rId60"/>
    <p:sldId id="598" r:id="rId61"/>
    <p:sldId id="557" r:id="rId62"/>
    <p:sldId id="551" r:id="rId63"/>
    <p:sldId id="552" r:id="rId64"/>
    <p:sldId id="547" r:id="rId65"/>
    <p:sldId id="548" r:id="rId66"/>
    <p:sldId id="607" r:id="rId67"/>
  </p:sldIdLst>
  <p:sldSz cx="10058400" cy="7772400"/>
  <p:notesSz cx="7019925" cy="9305925"/>
  <p:defaultTextStyle>
    <a:defPPr>
      <a:defRPr lang="en-US"/>
    </a:defPPr>
    <a:lvl1pPr algn="l" rtl="0" fontAlgn="base">
      <a:spcBef>
        <a:spcPct val="0"/>
      </a:spcBef>
      <a:spcAft>
        <a:spcPct val="0"/>
      </a:spcAft>
      <a:defRPr sz="2500" kern="1200">
        <a:solidFill>
          <a:srgbClr val="FF0000"/>
        </a:solidFill>
        <a:latin typeface="Times New Roman MT Extra Bold"/>
        <a:ea typeface="+mn-ea"/>
        <a:cs typeface="+mn-cs"/>
      </a:defRPr>
    </a:lvl1pPr>
    <a:lvl2pPr marL="455613" indent="1588" algn="l" rtl="0" fontAlgn="base">
      <a:spcBef>
        <a:spcPct val="0"/>
      </a:spcBef>
      <a:spcAft>
        <a:spcPct val="0"/>
      </a:spcAft>
      <a:defRPr sz="2500" kern="1200">
        <a:solidFill>
          <a:srgbClr val="FF0000"/>
        </a:solidFill>
        <a:latin typeface="Times New Roman MT Extra Bold"/>
        <a:ea typeface="+mn-ea"/>
        <a:cs typeface="+mn-cs"/>
      </a:defRPr>
    </a:lvl2pPr>
    <a:lvl3pPr marL="912813" indent="1588" algn="l" rtl="0" fontAlgn="base">
      <a:spcBef>
        <a:spcPct val="0"/>
      </a:spcBef>
      <a:spcAft>
        <a:spcPct val="0"/>
      </a:spcAft>
      <a:defRPr sz="2500" kern="1200">
        <a:solidFill>
          <a:srgbClr val="FF0000"/>
        </a:solidFill>
        <a:latin typeface="Times New Roman MT Extra Bold"/>
        <a:ea typeface="+mn-ea"/>
        <a:cs typeface="+mn-cs"/>
      </a:defRPr>
    </a:lvl3pPr>
    <a:lvl4pPr marL="1370013" indent="1588" algn="l" rtl="0" fontAlgn="base">
      <a:spcBef>
        <a:spcPct val="0"/>
      </a:spcBef>
      <a:spcAft>
        <a:spcPct val="0"/>
      </a:spcAft>
      <a:defRPr sz="2500" kern="1200">
        <a:solidFill>
          <a:srgbClr val="FF0000"/>
        </a:solidFill>
        <a:latin typeface="Times New Roman MT Extra Bold"/>
        <a:ea typeface="+mn-ea"/>
        <a:cs typeface="+mn-cs"/>
      </a:defRPr>
    </a:lvl4pPr>
    <a:lvl5pPr marL="1827213" indent="1588" algn="l" rtl="0" fontAlgn="base">
      <a:spcBef>
        <a:spcPct val="0"/>
      </a:spcBef>
      <a:spcAft>
        <a:spcPct val="0"/>
      </a:spcAft>
      <a:defRPr sz="2500" kern="1200">
        <a:solidFill>
          <a:srgbClr val="FF0000"/>
        </a:solidFill>
        <a:latin typeface="Times New Roman MT Extra Bold"/>
        <a:ea typeface="+mn-ea"/>
        <a:cs typeface="+mn-cs"/>
      </a:defRPr>
    </a:lvl5pPr>
    <a:lvl6pPr marL="2286000" algn="l" defTabSz="914400" rtl="0" eaLnBrk="1" latinLnBrk="0" hangingPunct="1">
      <a:defRPr sz="2500" kern="1200">
        <a:solidFill>
          <a:srgbClr val="FF0000"/>
        </a:solidFill>
        <a:latin typeface="Times New Roman MT Extra Bold"/>
        <a:ea typeface="+mn-ea"/>
        <a:cs typeface="+mn-cs"/>
      </a:defRPr>
    </a:lvl6pPr>
    <a:lvl7pPr marL="2743200" algn="l" defTabSz="914400" rtl="0" eaLnBrk="1" latinLnBrk="0" hangingPunct="1">
      <a:defRPr sz="2500" kern="1200">
        <a:solidFill>
          <a:srgbClr val="FF0000"/>
        </a:solidFill>
        <a:latin typeface="Times New Roman MT Extra Bold"/>
        <a:ea typeface="+mn-ea"/>
        <a:cs typeface="+mn-cs"/>
      </a:defRPr>
    </a:lvl7pPr>
    <a:lvl8pPr marL="3200400" algn="l" defTabSz="914400" rtl="0" eaLnBrk="1" latinLnBrk="0" hangingPunct="1">
      <a:defRPr sz="2500" kern="1200">
        <a:solidFill>
          <a:srgbClr val="FF0000"/>
        </a:solidFill>
        <a:latin typeface="Times New Roman MT Extra Bold"/>
        <a:ea typeface="+mn-ea"/>
        <a:cs typeface="+mn-cs"/>
      </a:defRPr>
    </a:lvl8pPr>
    <a:lvl9pPr marL="3657600" algn="l" defTabSz="914400" rtl="0" eaLnBrk="1" latinLnBrk="0" hangingPunct="1">
      <a:defRPr sz="2500" kern="1200">
        <a:solidFill>
          <a:srgbClr val="FF0000"/>
        </a:solidFill>
        <a:latin typeface="Times New Roman MT Extra Bold"/>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6A4E"/>
    <a:srgbClr val="0000CC"/>
    <a:srgbClr val="2982FF"/>
    <a:srgbClr val="5F45FD"/>
    <a:srgbClr val="002252"/>
    <a:srgbClr val="FFCC00"/>
    <a:srgbClr val="008663"/>
    <a:srgbClr val="67033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8856" autoAdjust="0"/>
    <p:restoredTop sz="76190" autoAdjust="0"/>
  </p:normalViewPr>
  <p:slideViewPr>
    <p:cSldViewPr>
      <p:cViewPr>
        <p:scale>
          <a:sx n="50" d="100"/>
          <a:sy n="50" d="100"/>
        </p:scale>
        <p:origin x="-2202" y="-228"/>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10" y="642"/>
      </p:cViewPr>
      <p:guideLst>
        <p:guide orient="horz" pos="2931"/>
        <p:guide pos="2211"/>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notesMaster" Target="notesMasters/notesMaster1.xml"/><Relationship Id="rId7" Type="http://schemas.openxmlformats.org/officeDocument/2006/relationships/slideMaster" Target="slideMasters/slideMaster7.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61" Type="http://schemas.openxmlformats.org/officeDocument/2006/relationships/slide" Target="slides/slide52.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handoutMaster" Target="handoutMasters/handoutMaster1.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3041650" cy="465138"/>
          </a:xfrm>
          <a:prstGeom prst="rect">
            <a:avLst/>
          </a:prstGeom>
          <a:noFill/>
          <a:ln w="9525">
            <a:noFill/>
            <a:miter lim="800000"/>
            <a:headEnd/>
            <a:tailEnd/>
          </a:ln>
          <a:effectLst/>
        </p:spPr>
        <p:txBody>
          <a:bodyPr vert="horz" wrap="square" lIns="93274" tIns="46637" rIns="93274" bIns="46637" numCol="1" anchor="t" anchorCtr="0" compatLnSpc="1">
            <a:prstTxWarp prst="textNoShape">
              <a:avLst/>
            </a:prstTxWarp>
          </a:bodyPr>
          <a:lstStyle>
            <a:lvl1pPr defTabSz="933168">
              <a:defRPr sz="1200">
                <a:solidFill>
                  <a:schemeClr val="tx1"/>
                </a:solidFill>
                <a:latin typeface="Arial Unicode MS" pitchFamily="34" charset="-128"/>
              </a:defRPr>
            </a:lvl1pPr>
          </a:lstStyle>
          <a:p>
            <a:pPr>
              <a:defRPr/>
            </a:pPr>
            <a:endParaRPr lang="en-US"/>
          </a:p>
        </p:txBody>
      </p:sp>
      <p:sp>
        <p:nvSpPr>
          <p:cNvPr id="105475" name="Rectangle 3"/>
          <p:cNvSpPr>
            <a:spLocks noGrp="1" noChangeArrowheads="1"/>
          </p:cNvSpPr>
          <p:nvPr>
            <p:ph type="dt" sz="quarter" idx="1"/>
          </p:nvPr>
        </p:nvSpPr>
        <p:spPr bwMode="auto">
          <a:xfrm>
            <a:off x="3978275" y="0"/>
            <a:ext cx="3041650" cy="465138"/>
          </a:xfrm>
          <a:prstGeom prst="rect">
            <a:avLst/>
          </a:prstGeom>
          <a:noFill/>
          <a:ln w="9525">
            <a:noFill/>
            <a:miter lim="800000"/>
            <a:headEnd/>
            <a:tailEnd/>
          </a:ln>
          <a:effectLst/>
        </p:spPr>
        <p:txBody>
          <a:bodyPr vert="horz" wrap="square" lIns="93274" tIns="46637" rIns="93274" bIns="46637" numCol="1" anchor="t" anchorCtr="0" compatLnSpc="1">
            <a:prstTxWarp prst="textNoShape">
              <a:avLst/>
            </a:prstTxWarp>
          </a:bodyPr>
          <a:lstStyle>
            <a:lvl1pPr algn="r" defTabSz="933168">
              <a:defRPr sz="1200">
                <a:solidFill>
                  <a:schemeClr val="tx1"/>
                </a:solidFill>
                <a:latin typeface="Arial Unicode MS" pitchFamily="34" charset="-128"/>
              </a:defRPr>
            </a:lvl1pPr>
          </a:lstStyle>
          <a:p>
            <a:pPr>
              <a:defRPr/>
            </a:pPr>
            <a:endParaRPr lang="en-US"/>
          </a:p>
        </p:txBody>
      </p:sp>
      <p:sp>
        <p:nvSpPr>
          <p:cNvPr id="105476" name="Rectangle 4"/>
          <p:cNvSpPr>
            <a:spLocks noGrp="1" noChangeArrowheads="1"/>
          </p:cNvSpPr>
          <p:nvPr>
            <p:ph type="ftr" sz="quarter" idx="2"/>
          </p:nvPr>
        </p:nvSpPr>
        <p:spPr bwMode="auto">
          <a:xfrm>
            <a:off x="0" y="8840788"/>
            <a:ext cx="3041650" cy="465137"/>
          </a:xfrm>
          <a:prstGeom prst="rect">
            <a:avLst/>
          </a:prstGeom>
          <a:noFill/>
          <a:ln w="9525">
            <a:noFill/>
            <a:miter lim="800000"/>
            <a:headEnd/>
            <a:tailEnd/>
          </a:ln>
          <a:effectLst/>
        </p:spPr>
        <p:txBody>
          <a:bodyPr vert="horz" wrap="square" lIns="93274" tIns="46637" rIns="93274" bIns="46637" numCol="1" anchor="b" anchorCtr="0" compatLnSpc="1">
            <a:prstTxWarp prst="textNoShape">
              <a:avLst/>
            </a:prstTxWarp>
          </a:bodyPr>
          <a:lstStyle>
            <a:lvl1pPr defTabSz="933168">
              <a:defRPr sz="1200">
                <a:solidFill>
                  <a:schemeClr val="tx1"/>
                </a:solidFill>
                <a:latin typeface="Arial Unicode MS" pitchFamily="34" charset="-128"/>
              </a:defRPr>
            </a:lvl1pPr>
          </a:lstStyle>
          <a:p>
            <a:pPr>
              <a:defRPr/>
            </a:pPr>
            <a:endParaRPr lang="en-US"/>
          </a:p>
        </p:txBody>
      </p:sp>
      <p:sp>
        <p:nvSpPr>
          <p:cNvPr id="105477" name="Rectangle 5"/>
          <p:cNvSpPr>
            <a:spLocks noGrp="1" noChangeArrowheads="1"/>
          </p:cNvSpPr>
          <p:nvPr>
            <p:ph type="sldNum" sz="quarter" idx="3"/>
          </p:nvPr>
        </p:nvSpPr>
        <p:spPr bwMode="auto">
          <a:xfrm>
            <a:off x="3978275" y="8840788"/>
            <a:ext cx="3041650" cy="465137"/>
          </a:xfrm>
          <a:prstGeom prst="rect">
            <a:avLst/>
          </a:prstGeom>
          <a:noFill/>
          <a:ln w="9525">
            <a:noFill/>
            <a:miter lim="800000"/>
            <a:headEnd/>
            <a:tailEnd/>
          </a:ln>
          <a:effectLst/>
        </p:spPr>
        <p:txBody>
          <a:bodyPr vert="horz" wrap="square" lIns="93274" tIns="46637" rIns="93274" bIns="46637" numCol="1" anchor="b" anchorCtr="0" compatLnSpc="1">
            <a:prstTxWarp prst="textNoShape">
              <a:avLst/>
            </a:prstTxWarp>
          </a:bodyPr>
          <a:lstStyle>
            <a:lvl1pPr algn="r" defTabSz="933168">
              <a:defRPr sz="1200">
                <a:solidFill>
                  <a:schemeClr val="tx1"/>
                </a:solidFill>
                <a:latin typeface="Arial Unicode MS" pitchFamily="34" charset="-128"/>
              </a:defRPr>
            </a:lvl1pPr>
          </a:lstStyle>
          <a:p>
            <a:pPr>
              <a:defRPr/>
            </a:pPr>
            <a:fld id="{882ACE89-BEC6-4262-AC36-058B221791D4}"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041650" cy="465138"/>
          </a:xfrm>
          <a:prstGeom prst="rect">
            <a:avLst/>
          </a:prstGeom>
          <a:noFill/>
          <a:ln w="9525">
            <a:noFill/>
            <a:miter lim="800000"/>
            <a:headEnd/>
            <a:tailEnd/>
          </a:ln>
          <a:effectLst/>
        </p:spPr>
        <p:txBody>
          <a:bodyPr vert="horz" wrap="square" lIns="93274" tIns="46637" rIns="93274" bIns="46637" numCol="1" anchor="t" anchorCtr="0" compatLnSpc="1">
            <a:prstTxWarp prst="textNoShape">
              <a:avLst/>
            </a:prstTxWarp>
          </a:bodyPr>
          <a:lstStyle>
            <a:lvl1pPr defTabSz="933168">
              <a:defRPr sz="1200">
                <a:solidFill>
                  <a:schemeClr val="tx1"/>
                </a:solidFill>
                <a:latin typeface="Arial Unicode MS" pitchFamily="34" charset="-128"/>
              </a:defRPr>
            </a:lvl1pPr>
          </a:lstStyle>
          <a:p>
            <a:pPr>
              <a:defRPr/>
            </a:pPr>
            <a:endParaRPr lang="en-US"/>
          </a:p>
        </p:txBody>
      </p:sp>
      <p:sp>
        <p:nvSpPr>
          <p:cNvPr id="73731" name="Rectangle 3"/>
          <p:cNvSpPr>
            <a:spLocks noGrp="1" noChangeArrowheads="1"/>
          </p:cNvSpPr>
          <p:nvPr>
            <p:ph type="dt" idx="1"/>
          </p:nvPr>
        </p:nvSpPr>
        <p:spPr bwMode="auto">
          <a:xfrm>
            <a:off x="3978275" y="0"/>
            <a:ext cx="3041650" cy="465138"/>
          </a:xfrm>
          <a:prstGeom prst="rect">
            <a:avLst/>
          </a:prstGeom>
          <a:noFill/>
          <a:ln w="9525">
            <a:noFill/>
            <a:miter lim="800000"/>
            <a:headEnd/>
            <a:tailEnd/>
          </a:ln>
          <a:effectLst/>
        </p:spPr>
        <p:txBody>
          <a:bodyPr vert="horz" wrap="square" lIns="93274" tIns="46637" rIns="93274" bIns="46637" numCol="1" anchor="t" anchorCtr="0" compatLnSpc="1">
            <a:prstTxWarp prst="textNoShape">
              <a:avLst/>
            </a:prstTxWarp>
          </a:bodyPr>
          <a:lstStyle>
            <a:lvl1pPr algn="r" defTabSz="933168">
              <a:defRPr sz="1200">
                <a:solidFill>
                  <a:schemeClr val="tx1"/>
                </a:solidFill>
                <a:latin typeface="Arial Unicode MS" pitchFamily="34" charset="-128"/>
              </a:defRPr>
            </a:lvl1pPr>
          </a:lstStyle>
          <a:p>
            <a:pPr>
              <a:defRPr/>
            </a:pPr>
            <a:endParaRPr lang="en-US"/>
          </a:p>
        </p:txBody>
      </p:sp>
      <p:sp>
        <p:nvSpPr>
          <p:cNvPr id="117764" name="Rectangle 4"/>
          <p:cNvSpPr>
            <a:spLocks noGrp="1" noRot="1" noChangeAspect="1" noChangeArrowheads="1" noTextEdit="1"/>
          </p:cNvSpPr>
          <p:nvPr>
            <p:ph type="sldImg" idx="2"/>
          </p:nvPr>
        </p:nvSpPr>
        <p:spPr bwMode="auto">
          <a:xfrm>
            <a:off x="1250950" y="696913"/>
            <a:ext cx="4518025" cy="3490912"/>
          </a:xfrm>
          <a:prstGeom prst="rect">
            <a:avLst/>
          </a:prstGeom>
          <a:noFill/>
          <a:ln w="9525">
            <a:solidFill>
              <a:srgbClr val="000000"/>
            </a:solidFill>
            <a:miter lim="800000"/>
            <a:headEnd/>
            <a:tailEnd/>
          </a:ln>
        </p:spPr>
      </p:sp>
      <p:sp>
        <p:nvSpPr>
          <p:cNvPr id="73733" name="Rectangle 5"/>
          <p:cNvSpPr>
            <a:spLocks noGrp="1" noChangeArrowheads="1"/>
          </p:cNvSpPr>
          <p:nvPr>
            <p:ph type="body" sz="quarter" idx="3"/>
          </p:nvPr>
        </p:nvSpPr>
        <p:spPr bwMode="auto">
          <a:xfrm>
            <a:off x="936625" y="4421188"/>
            <a:ext cx="5146675" cy="4187825"/>
          </a:xfrm>
          <a:prstGeom prst="rect">
            <a:avLst/>
          </a:prstGeom>
          <a:noFill/>
          <a:ln w="9525">
            <a:noFill/>
            <a:miter lim="800000"/>
            <a:headEnd/>
            <a:tailEnd/>
          </a:ln>
          <a:effectLst/>
        </p:spPr>
        <p:txBody>
          <a:bodyPr vert="horz" wrap="square" lIns="93274" tIns="46637" rIns="93274" bIns="46637"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73734" name="Rectangle 6"/>
          <p:cNvSpPr>
            <a:spLocks noGrp="1" noChangeArrowheads="1"/>
          </p:cNvSpPr>
          <p:nvPr>
            <p:ph type="ftr" sz="quarter" idx="4"/>
          </p:nvPr>
        </p:nvSpPr>
        <p:spPr bwMode="auto">
          <a:xfrm>
            <a:off x="0" y="8840788"/>
            <a:ext cx="3041650" cy="465137"/>
          </a:xfrm>
          <a:prstGeom prst="rect">
            <a:avLst/>
          </a:prstGeom>
          <a:noFill/>
          <a:ln w="9525">
            <a:noFill/>
            <a:miter lim="800000"/>
            <a:headEnd/>
            <a:tailEnd/>
          </a:ln>
          <a:effectLst/>
        </p:spPr>
        <p:txBody>
          <a:bodyPr vert="horz" wrap="square" lIns="93274" tIns="46637" rIns="93274" bIns="46637" numCol="1" anchor="b" anchorCtr="0" compatLnSpc="1">
            <a:prstTxWarp prst="textNoShape">
              <a:avLst/>
            </a:prstTxWarp>
          </a:bodyPr>
          <a:lstStyle>
            <a:lvl1pPr defTabSz="933168">
              <a:defRPr sz="1200">
                <a:solidFill>
                  <a:schemeClr val="tx1"/>
                </a:solidFill>
                <a:latin typeface="Arial Unicode MS" pitchFamily="34" charset="-128"/>
              </a:defRPr>
            </a:lvl1pPr>
          </a:lstStyle>
          <a:p>
            <a:pPr>
              <a:defRPr/>
            </a:pPr>
            <a:endParaRPr lang="en-US"/>
          </a:p>
        </p:txBody>
      </p:sp>
      <p:sp>
        <p:nvSpPr>
          <p:cNvPr id="73735" name="Rectangle 7"/>
          <p:cNvSpPr>
            <a:spLocks noGrp="1" noChangeArrowheads="1"/>
          </p:cNvSpPr>
          <p:nvPr>
            <p:ph type="sldNum" sz="quarter" idx="5"/>
          </p:nvPr>
        </p:nvSpPr>
        <p:spPr bwMode="auto">
          <a:xfrm>
            <a:off x="3978275" y="8840788"/>
            <a:ext cx="3041650" cy="465137"/>
          </a:xfrm>
          <a:prstGeom prst="rect">
            <a:avLst/>
          </a:prstGeom>
          <a:noFill/>
          <a:ln w="9525">
            <a:noFill/>
            <a:miter lim="800000"/>
            <a:headEnd/>
            <a:tailEnd/>
          </a:ln>
          <a:effectLst/>
        </p:spPr>
        <p:txBody>
          <a:bodyPr vert="horz" wrap="square" lIns="93274" tIns="46637" rIns="93274" bIns="46637" numCol="1" anchor="b" anchorCtr="0" compatLnSpc="1">
            <a:prstTxWarp prst="textNoShape">
              <a:avLst/>
            </a:prstTxWarp>
          </a:bodyPr>
          <a:lstStyle>
            <a:lvl1pPr algn="r" defTabSz="933168">
              <a:defRPr sz="1200">
                <a:solidFill>
                  <a:schemeClr val="tx1"/>
                </a:solidFill>
                <a:latin typeface="Arial Unicode MS" pitchFamily="34" charset="-128"/>
              </a:defRPr>
            </a:lvl1pPr>
          </a:lstStyle>
          <a:p>
            <a:pPr>
              <a:defRPr/>
            </a:pPr>
            <a:fld id="{A1684643-F123-424A-BB6C-5D5714B9D66C}"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100" kern="1200">
        <a:solidFill>
          <a:schemeClr val="tx1"/>
        </a:solidFill>
        <a:latin typeface="Arial" pitchFamily="34" charset="0"/>
        <a:ea typeface="+mn-ea"/>
        <a:cs typeface="Arial" pitchFamily="34" charset="0"/>
      </a:defRPr>
    </a:lvl1pPr>
    <a:lvl2pPr marL="455613" algn="l" rtl="0" eaLnBrk="0" fontAlgn="base" hangingPunct="0">
      <a:spcBef>
        <a:spcPct val="30000"/>
      </a:spcBef>
      <a:spcAft>
        <a:spcPct val="0"/>
      </a:spcAft>
      <a:defRPr kumimoji="1" sz="1100" kern="1200">
        <a:solidFill>
          <a:schemeClr val="tx1"/>
        </a:solidFill>
        <a:latin typeface="Arial" pitchFamily="34" charset="0"/>
        <a:ea typeface="+mn-ea"/>
        <a:cs typeface="Arial" pitchFamily="34" charset="0"/>
      </a:defRPr>
    </a:lvl2pPr>
    <a:lvl3pPr marL="912813" algn="l" rtl="0" eaLnBrk="0" fontAlgn="base" hangingPunct="0">
      <a:spcBef>
        <a:spcPct val="30000"/>
      </a:spcBef>
      <a:spcAft>
        <a:spcPct val="0"/>
      </a:spcAft>
      <a:defRPr kumimoji="1" sz="1100" kern="1200">
        <a:solidFill>
          <a:schemeClr val="tx1"/>
        </a:solidFill>
        <a:latin typeface="Arial" pitchFamily="34" charset="0"/>
        <a:ea typeface="+mn-ea"/>
        <a:cs typeface="Arial" pitchFamily="34" charset="0"/>
      </a:defRPr>
    </a:lvl3pPr>
    <a:lvl4pPr marL="1370013" algn="l" rtl="0" eaLnBrk="0" fontAlgn="base" hangingPunct="0">
      <a:spcBef>
        <a:spcPct val="30000"/>
      </a:spcBef>
      <a:spcAft>
        <a:spcPct val="0"/>
      </a:spcAft>
      <a:defRPr kumimoji="1" sz="1100" kern="1200">
        <a:solidFill>
          <a:schemeClr val="tx1"/>
        </a:solidFill>
        <a:latin typeface="Arial" pitchFamily="34" charset="0"/>
        <a:ea typeface="+mn-ea"/>
        <a:cs typeface="Arial" pitchFamily="34" charset="0"/>
      </a:defRPr>
    </a:lvl4pPr>
    <a:lvl5pPr marL="1827213" algn="l" rtl="0" eaLnBrk="0" fontAlgn="base" hangingPunct="0">
      <a:spcBef>
        <a:spcPct val="30000"/>
      </a:spcBef>
      <a:spcAft>
        <a:spcPct val="0"/>
      </a:spcAft>
      <a:defRPr kumimoji="1" sz="1100" kern="1200">
        <a:solidFill>
          <a:schemeClr val="tx1"/>
        </a:solidFill>
        <a:latin typeface="Arial" pitchFamily="34" charset="0"/>
        <a:ea typeface="+mn-ea"/>
        <a:cs typeface="Arial" pitchFamily="34" charset="0"/>
      </a:defRPr>
    </a:lvl5pPr>
    <a:lvl6pPr marL="2285197" algn="l" defTabSz="914080" rtl="0" eaLnBrk="1" latinLnBrk="0" hangingPunct="1">
      <a:defRPr sz="1200" kern="1200">
        <a:solidFill>
          <a:schemeClr val="tx1"/>
        </a:solidFill>
        <a:latin typeface="+mn-lt"/>
        <a:ea typeface="+mn-ea"/>
        <a:cs typeface="+mn-cs"/>
      </a:defRPr>
    </a:lvl6pPr>
    <a:lvl7pPr marL="2742239" algn="l" defTabSz="914080" rtl="0" eaLnBrk="1" latinLnBrk="0" hangingPunct="1">
      <a:defRPr sz="1200" kern="1200">
        <a:solidFill>
          <a:schemeClr val="tx1"/>
        </a:solidFill>
        <a:latin typeface="+mn-lt"/>
        <a:ea typeface="+mn-ea"/>
        <a:cs typeface="+mn-cs"/>
      </a:defRPr>
    </a:lvl7pPr>
    <a:lvl8pPr marL="3199277" algn="l" defTabSz="914080" rtl="0" eaLnBrk="1" latinLnBrk="0" hangingPunct="1">
      <a:defRPr sz="1200" kern="1200">
        <a:solidFill>
          <a:schemeClr val="tx1"/>
        </a:solidFill>
        <a:latin typeface="+mn-lt"/>
        <a:ea typeface="+mn-ea"/>
        <a:cs typeface="+mn-cs"/>
      </a:defRPr>
    </a:lvl8pPr>
    <a:lvl9pPr marL="3656316" algn="l" defTabSz="91408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noTextEdit="1"/>
          </p:cNvSpPr>
          <p:nvPr>
            <p:ph type="sldImg"/>
          </p:nvPr>
        </p:nvSpPr>
        <p:spPr>
          <a:ln/>
        </p:spPr>
      </p:sp>
      <p:sp>
        <p:nvSpPr>
          <p:cNvPr id="120834" name="Notes Placeholder 2"/>
          <p:cNvSpPr>
            <a:spLocks noGrp="1"/>
          </p:cNvSpPr>
          <p:nvPr>
            <p:ph type="body" idx="1"/>
          </p:nvPr>
        </p:nvSpPr>
        <p:spPr>
          <a:xfrm>
            <a:off x="1071563" y="4424363"/>
            <a:ext cx="5148262" cy="4187825"/>
          </a:xfrm>
          <a:noFill/>
          <a:ln/>
        </p:spPr>
        <p:txBody>
          <a:bodyPr/>
          <a:lstStyle/>
          <a:p>
            <a:r>
              <a:rPr lang="en-US" smtClean="0">
                <a:latin typeface="Arial" charset="0"/>
                <a:cs typeface="Arial"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a:ln/>
        </p:spPr>
      </p:sp>
      <p:sp>
        <p:nvSpPr>
          <p:cNvPr id="139266" name="Notes Placeholder 2"/>
          <p:cNvSpPr>
            <a:spLocks noGrp="1"/>
          </p:cNvSpPr>
          <p:nvPr>
            <p:ph type="body" idx="1"/>
          </p:nvPr>
        </p:nvSpPr>
        <p:spPr>
          <a:noFill/>
          <a:ln/>
        </p:spPr>
        <p:txBody>
          <a:bodyPr/>
          <a:lstStyle/>
          <a:p>
            <a:r>
              <a:rPr lang="en-US" smtClean="0">
                <a:latin typeface="Arial" charset="0"/>
                <a:cs typeface="Arial" charset="0"/>
              </a:rPr>
              <a:t>This means that it is a team (including the general education teacher) approach in developing the IEP</a:t>
            </a:r>
          </a:p>
          <a:p>
            <a:r>
              <a:rPr lang="en-US" smtClean="0">
                <a:latin typeface="Arial" charset="0"/>
                <a:cs typeface="Arial" charset="0"/>
              </a:rPr>
              <a:t>Refer to the Instructional Decision Making Cycle on the Access Guide website that will provide guidance for working in a team.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p:cNvSpPr>
            <a:spLocks noGrp="1" noRot="1" noChangeAspect="1" noTextEdit="1"/>
          </p:cNvSpPr>
          <p:nvPr>
            <p:ph type="sldImg"/>
          </p:nvPr>
        </p:nvSpPr>
        <p:spPr>
          <a:ln/>
        </p:spPr>
      </p:sp>
      <p:sp>
        <p:nvSpPr>
          <p:cNvPr id="141314" name="Notes Placeholder 2"/>
          <p:cNvSpPr>
            <a:spLocks noGrp="1"/>
          </p:cNvSpPr>
          <p:nvPr>
            <p:ph type="body" idx="1"/>
          </p:nvPr>
        </p:nvSpPr>
        <p:spPr>
          <a:noFill/>
          <a:ln/>
        </p:spPr>
        <p:txBody>
          <a:bodyPr/>
          <a:lstStyle/>
          <a:p>
            <a:r>
              <a:rPr lang="en-US" smtClean="0">
                <a:latin typeface="Arial" charset="0"/>
                <a:cs typeface="Arial" charset="0"/>
              </a:rPr>
              <a:t>Pulled from LCC ppt presentation </a:t>
            </a:r>
          </a:p>
          <a:p>
            <a:endParaRPr lang="en-US" smtClean="0">
              <a:latin typeface="Arial" charset="0"/>
              <a:cs typeface="Arial" charset="0"/>
            </a:endParaRPr>
          </a:p>
          <a:p>
            <a:r>
              <a:rPr lang="en-US" smtClean="0">
                <a:latin typeface="Arial" charset="0"/>
                <a:cs typeface="Arial" charset="0"/>
              </a:rPr>
              <a:t>Educational standards, accountability, and standard-based curriculum have emerged in the past decade as the favored approach for achieving a “world-class” education for all students. The underlying premise is that when standards, assessments, are aligned to classroom practice and content, levels of student achievement rise. </a:t>
            </a:r>
          </a:p>
          <a:p>
            <a:endParaRPr 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p:cNvSpPr>
            <a:spLocks noGrp="1" noRot="1" noChangeAspect="1" noTextEdit="1"/>
          </p:cNvSpPr>
          <p:nvPr>
            <p:ph type="sldImg"/>
          </p:nvPr>
        </p:nvSpPr>
        <p:spPr>
          <a:ln/>
        </p:spPr>
      </p:sp>
      <p:sp>
        <p:nvSpPr>
          <p:cNvPr id="143362" name="Notes Placeholder 2"/>
          <p:cNvSpPr>
            <a:spLocks noGrp="1"/>
          </p:cNvSpPr>
          <p:nvPr>
            <p:ph type="body" idx="1"/>
          </p:nvPr>
        </p:nvSpPr>
        <p:spPr>
          <a:noFill/>
          <a:ln/>
        </p:spPr>
        <p:txBody>
          <a:bodyPr/>
          <a:lstStyle/>
          <a:p>
            <a:endParaRPr lang="en-US" smtClean="0">
              <a:latin typeface="Arial" charset="0"/>
              <a:cs typeface="Arial" charset="0"/>
            </a:endParaRPr>
          </a:p>
          <a:p>
            <a:r>
              <a:rPr lang="en-US" smtClean="0">
                <a:latin typeface="Arial" charset="0"/>
                <a:cs typeface="Arial" charset="0"/>
              </a:rPr>
              <a:t>Note – When you know better, you do better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Rot="1" noChangeAspect="1" noChangeArrowheads="1" noTextEdit="1"/>
          </p:cNvSpPr>
          <p:nvPr>
            <p:ph type="sldImg"/>
          </p:nvPr>
        </p:nvSpPr>
        <p:spPr>
          <a:ln/>
        </p:spPr>
      </p:sp>
      <p:sp>
        <p:nvSpPr>
          <p:cNvPr id="145410"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**Group read silently, asking where the emphasis should be  (“IF it is taught, than if it IS NOT</a:t>
            </a:r>
            <a:r>
              <a:rPr lang="en-US" smtClean="0">
                <a:latin typeface="Arial" charset="0"/>
                <a:cs typeface="Arial" charset="0"/>
                <a:sym typeface="Wingdings" pitchFamily="2" charset="2"/>
              </a:rPr>
              <a:t></a:t>
            </a:r>
          </a:p>
          <a:p>
            <a:pPr eaLnBrk="1" hangingPunct="1"/>
            <a:endParaRPr lang="en-US" smtClean="0">
              <a:latin typeface="Arial" charset="0"/>
              <a:cs typeface="Arial" charset="0"/>
              <a:sym typeface="Wingdings" pitchFamily="2" charset="2"/>
            </a:endParaRPr>
          </a:p>
          <a:p>
            <a:pPr eaLnBrk="1" hangingPunct="1"/>
            <a:r>
              <a:rPr lang="en-US" smtClean="0">
                <a:latin typeface="Arial" charset="0"/>
                <a:cs typeface="Arial" charset="0"/>
                <a:sym typeface="Wingdings" pitchFamily="2" charset="2"/>
              </a:rPr>
              <a:t>Telling is not teaching!!!</a:t>
            </a:r>
            <a:endParaRPr lang="en-US"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noTextEdit="1"/>
          </p:cNvSpPr>
          <p:nvPr>
            <p:ph type="sldImg"/>
          </p:nvPr>
        </p:nvSpPr>
        <p:spPr>
          <a:ln/>
        </p:spPr>
      </p:sp>
      <p:sp>
        <p:nvSpPr>
          <p:cNvPr id="147458" name="Notes Placeholder 2"/>
          <p:cNvSpPr>
            <a:spLocks noGrp="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Rot="1" noChangeAspect="1" noChangeArrowheads="1" noTextEdit="1"/>
          </p:cNvSpPr>
          <p:nvPr>
            <p:ph type="sldImg"/>
          </p:nvPr>
        </p:nvSpPr>
        <p:spPr>
          <a:ln/>
        </p:spPr>
      </p:sp>
      <p:sp>
        <p:nvSpPr>
          <p:cNvPr id="149506" name="Rectangle 3"/>
          <p:cNvSpPr>
            <a:spLocks noGrp="1" noChangeArrowheads="1"/>
          </p:cNvSpPr>
          <p:nvPr>
            <p:ph type="body" idx="1"/>
          </p:nvPr>
        </p:nvSpPr>
        <p:spPr>
          <a:xfrm>
            <a:off x="625475" y="4421188"/>
            <a:ext cx="5843588" cy="4187825"/>
          </a:xfrm>
          <a:noFill/>
          <a:ln/>
        </p:spPr>
        <p:txBody>
          <a:bodyPr/>
          <a:lstStyle/>
          <a:p>
            <a:pPr eaLnBrk="1" hangingPunct="1">
              <a:lnSpc>
                <a:spcPct val="80000"/>
              </a:lnSpc>
            </a:pPr>
            <a:r>
              <a:rPr lang="en-US" smtClean="0">
                <a:latin typeface="Arial" charset="0"/>
                <a:cs typeface="Arial" charset="0"/>
              </a:rPr>
              <a:t>The foundation of special education rests on the guarantee that all students will receive a free, appropriate public education (FAPE). As members of an IEP Team, we must determine what constitutes “appropriate” for selected students. We begin with the expectation that all students can succeed in the general education curriculum.  Success will look different for the individual student. </a:t>
            </a:r>
          </a:p>
          <a:p>
            <a:pPr eaLnBrk="1" hangingPunct="1">
              <a:lnSpc>
                <a:spcPct val="80000"/>
              </a:lnSpc>
            </a:pPr>
            <a:r>
              <a:rPr lang="en-US" smtClean="0">
                <a:latin typeface="Arial" charset="0"/>
                <a:cs typeface="Arial" charset="0"/>
              </a:rPr>
              <a:t>It is our responsibility to carefully examine what we know about the student from evidence from multiple sources that we have collected during the last year. If the state assessment data are almost a year old, as is the case in spring IEPs, check to see if recent classroom assessments support the needs identified on state assessments. For instance looking at the Student Report (test results filed in student’s cumulative folder) </a:t>
            </a:r>
          </a:p>
          <a:p>
            <a:pPr eaLnBrk="1" hangingPunct="1">
              <a:lnSpc>
                <a:spcPct val="80000"/>
              </a:lnSpc>
            </a:pPr>
            <a:endParaRPr lang="en-US" smtClean="0">
              <a:latin typeface="Arial" charset="0"/>
              <a:cs typeface="Arial" charset="0"/>
            </a:endParaRPr>
          </a:p>
          <a:p>
            <a:pPr eaLnBrk="1" hangingPunct="1">
              <a:lnSpc>
                <a:spcPct val="80000"/>
              </a:lnSpc>
            </a:pPr>
            <a:r>
              <a:rPr lang="en-US" smtClean="0">
                <a:latin typeface="Arial" charset="0"/>
                <a:cs typeface="Arial" charset="0"/>
              </a:rPr>
              <a:t>If so, include the needs on the new IEP. </a:t>
            </a:r>
          </a:p>
          <a:p>
            <a:pPr eaLnBrk="1" hangingPunct="1">
              <a:lnSpc>
                <a:spcPct val="80000"/>
              </a:lnSpc>
            </a:pPr>
            <a:endParaRPr lang="en-US" smtClean="0">
              <a:latin typeface="Arial" charset="0"/>
              <a:cs typeface="Arial" charset="0"/>
            </a:endParaRPr>
          </a:p>
          <a:p>
            <a:pPr eaLnBrk="1" hangingPunct="1">
              <a:lnSpc>
                <a:spcPct val="80000"/>
              </a:lnSpc>
            </a:pPr>
            <a:r>
              <a:rPr lang="en-US" smtClean="0">
                <a:latin typeface="Arial" charset="0"/>
                <a:cs typeface="Arial" charset="0"/>
              </a:rPr>
              <a:t>We are only going to address steps 1-4 in today’s presentation. </a:t>
            </a:r>
          </a:p>
          <a:p>
            <a:pPr eaLnBrk="1" hangingPunct="1">
              <a:lnSpc>
                <a:spcPct val="80000"/>
              </a:lnSpc>
            </a:pPr>
            <a:endParaRPr lang="en-US" smtClean="0">
              <a:latin typeface="Arial" charset="0"/>
              <a:cs typeface="Arial" charset="0"/>
            </a:endParaRPr>
          </a:p>
          <a:p>
            <a:pPr eaLnBrk="1" hangingPunct="1">
              <a:lnSpc>
                <a:spcPct val="80000"/>
              </a:lnSpc>
            </a:pPr>
            <a:r>
              <a:rPr lang="en-US" smtClean="0">
                <a:latin typeface="Arial" charset="0"/>
                <a:cs typeface="Arial" charset="0"/>
              </a:rPr>
              <a:t>Steps 5, 6, and 7 will be addressed in the future.</a:t>
            </a:r>
          </a:p>
          <a:p>
            <a:pPr eaLnBrk="1" hangingPunct="1">
              <a:lnSpc>
                <a:spcPct val="80000"/>
              </a:lnSpc>
            </a:pPr>
            <a:endParaRPr lang="en-US" sz="800" smtClean="0">
              <a:latin typeface="Arial" charset="0"/>
              <a:cs typeface="Arial" charset="0"/>
            </a:endParaRPr>
          </a:p>
          <a:p>
            <a:pPr eaLnBrk="1" hangingPunct="1">
              <a:lnSpc>
                <a:spcPct val="80000"/>
              </a:lnSpc>
            </a:pPr>
            <a:endParaRPr lang="en-US" sz="800" smtClean="0">
              <a:latin typeface="Arial" charset="0"/>
              <a:cs typeface="Arial" charset="0"/>
            </a:endParaRPr>
          </a:p>
          <a:p>
            <a:pPr eaLnBrk="1" hangingPunct="1">
              <a:lnSpc>
                <a:spcPct val="80000"/>
              </a:lnSpc>
            </a:pPr>
            <a:endParaRPr lang="en-US" sz="800" smtClean="0">
              <a:latin typeface="Arial" charset="0"/>
              <a:cs typeface="Arial" charset="0"/>
            </a:endParaRPr>
          </a:p>
          <a:p>
            <a:pPr eaLnBrk="1" hangingPunct="1">
              <a:lnSpc>
                <a:spcPct val="80000"/>
              </a:lnSpc>
            </a:pPr>
            <a:endParaRPr lang="en-US" sz="800" smtClean="0">
              <a:latin typeface="Arial" charset="0"/>
              <a:cs typeface="Arial" charset="0"/>
            </a:endParaRPr>
          </a:p>
          <a:p>
            <a:pPr eaLnBrk="1" hangingPunct="1">
              <a:lnSpc>
                <a:spcPct val="80000"/>
              </a:lnSpc>
            </a:pPr>
            <a:endParaRPr lang="en-US" sz="800" smtClean="0">
              <a:latin typeface="Arial" charset="0"/>
              <a:cs typeface="Arial" charset="0"/>
            </a:endParaRPr>
          </a:p>
          <a:p>
            <a:pPr eaLnBrk="1" hangingPunct="1">
              <a:lnSpc>
                <a:spcPct val="80000"/>
              </a:lnSpc>
            </a:pPr>
            <a:endParaRPr lang="en-US" sz="800"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ChangeArrowheads="1" noTextEdit="1"/>
          </p:cNvSpPr>
          <p:nvPr>
            <p:ph type="sldImg"/>
          </p:nvPr>
        </p:nvSpPr>
        <p:spPr>
          <a:ln/>
        </p:spPr>
      </p:sp>
      <p:sp>
        <p:nvSpPr>
          <p:cNvPr id="151554" name="Rectangle 3"/>
          <p:cNvSpPr>
            <a:spLocks noGrp="1" noChangeArrowheads="1"/>
          </p:cNvSpPr>
          <p:nvPr>
            <p:ph type="body" idx="1"/>
          </p:nvPr>
        </p:nvSpPr>
        <p:spPr>
          <a:xfrm>
            <a:off x="625475" y="4421188"/>
            <a:ext cx="5540375" cy="4187825"/>
          </a:xfrm>
          <a:noFill/>
          <a:ln/>
        </p:spPr>
        <p:txBody>
          <a:bodyPr/>
          <a:lstStyle/>
          <a:p>
            <a:pPr eaLnBrk="1" hangingPunct="1">
              <a:lnSpc>
                <a:spcPct val="90000"/>
              </a:lnSpc>
              <a:buFontTx/>
              <a:buChar char="•"/>
            </a:pPr>
            <a:r>
              <a:rPr lang="en-US" smtClean="0">
                <a:latin typeface="Arial" charset="0"/>
                <a:cs typeface="Arial" charset="0"/>
              </a:rPr>
              <a:t>We are formulating the information for the Present Level of Performance and Academic Achievement which becomes the baseline.</a:t>
            </a:r>
          </a:p>
          <a:p>
            <a:pPr eaLnBrk="1" hangingPunct="1">
              <a:lnSpc>
                <a:spcPct val="90000"/>
              </a:lnSpc>
              <a:buFontTx/>
              <a:buChar char="•"/>
            </a:pPr>
            <a:r>
              <a:rPr lang="en-US" smtClean="0">
                <a:latin typeface="Arial" charset="0"/>
                <a:cs typeface="Arial" charset="0"/>
              </a:rPr>
              <a:t>Be very familiar with the GLEs </a:t>
            </a:r>
            <a:r>
              <a:rPr lang="en-US" u="sng" smtClean="0">
                <a:latin typeface="Arial" charset="0"/>
                <a:cs typeface="Arial" charset="0"/>
              </a:rPr>
              <a:t>across a range of grades</a:t>
            </a:r>
            <a:r>
              <a:rPr lang="en-US" smtClean="0">
                <a:latin typeface="Arial" charset="0"/>
                <a:cs typeface="Arial" charset="0"/>
              </a:rPr>
              <a:t>. For example, if the student will enter the fifth grade in the fall of the year, look at the grade level expectations for grades 4-6.  However, it may be necessary to look at GLEs even lower than one grade below the student’s enrolled grade.  Try to determine where the student is functioning.</a:t>
            </a:r>
          </a:p>
          <a:p>
            <a:pPr eaLnBrk="1" hangingPunct="1">
              <a:lnSpc>
                <a:spcPct val="90000"/>
              </a:lnSpc>
              <a:buFontTx/>
              <a:buChar char="•"/>
            </a:pPr>
            <a:r>
              <a:rPr lang="en-US" smtClean="0">
                <a:latin typeface="Arial" charset="0"/>
                <a:cs typeface="Arial" charset="0"/>
              </a:rPr>
              <a:t>Can you tell if how the student is performing in the classroom daily/weekly reflected in assignment and classroom test scores?  If not, why not, is the instruction not aligned with the GLEs?      Use progress monitoring</a:t>
            </a:r>
          </a:p>
          <a:p>
            <a:pPr eaLnBrk="1" hangingPunct="1">
              <a:lnSpc>
                <a:spcPct val="90000"/>
              </a:lnSpc>
              <a:buFontTx/>
              <a:buChar char="•"/>
            </a:pPr>
            <a:r>
              <a:rPr lang="en-US" smtClean="0">
                <a:latin typeface="Arial" charset="0"/>
                <a:cs typeface="Arial" charset="0"/>
              </a:rPr>
              <a:t>In other words, what does the documentation show regarding the knowledge and skills the student has demonstrated in relation to the grade level expectations? Where are the gaps in knowledge and skills?  Can you determine the reason for the gap?  </a:t>
            </a:r>
          </a:p>
          <a:p>
            <a:pPr eaLnBrk="1" hangingPunct="1">
              <a:lnSpc>
                <a:spcPct val="90000"/>
              </a:lnSpc>
              <a:buFontTx/>
              <a:buChar char="•"/>
            </a:pPr>
            <a:r>
              <a:rPr lang="en-US" smtClean="0">
                <a:latin typeface="Arial" charset="0"/>
                <a:cs typeface="Arial" charset="0"/>
              </a:rPr>
              <a:t>What did we learn about the way the student responded to accommodations? What does the previous IEP tell us? Were interventions successful? Why or why not?</a:t>
            </a:r>
          </a:p>
          <a:p>
            <a:pPr eaLnBrk="1" hangingPunct="1">
              <a:lnSpc>
                <a:spcPct val="90000"/>
              </a:lnSpc>
              <a:buFontTx/>
              <a:buChar char="•"/>
            </a:pPr>
            <a:r>
              <a:rPr lang="en-US" smtClean="0">
                <a:latin typeface="Arial" charset="0"/>
                <a:cs typeface="Arial" charset="0"/>
              </a:rPr>
              <a:t>The Student Report  will give you the student’s test score, achievement level with descriptors, the points and percentage of  correct responses, etc.  Refer to the Interpretative guide for each assessment for more detailed information. </a:t>
            </a:r>
          </a:p>
          <a:p>
            <a:pPr eaLnBrk="1" hangingPunct="1">
              <a:lnSpc>
                <a:spcPct val="90000"/>
              </a:lnSpc>
            </a:pPr>
            <a:endParaRPr lang="en-US" smtClean="0">
              <a:latin typeface="Arial" charset="0"/>
              <a:cs typeface="Arial" charset="0"/>
            </a:endParaRPr>
          </a:p>
          <a:p>
            <a:pPr eaLnBrk="1" hangingPunct="1">
              <a:lnSpc>
                <a:spcPct val="90000"/>
              </a:lnSpc>
            </a:pPr>
            <a:endParaRPr lang="en-US" smtClean="0">
              <a:latin typeface="Arial" charset="0"/>
              <a:cs typeface="Arial" charset="0"/>
            </a:endParaRPr>
          </a:p>
          <a:p>
            <a:pPr eaLnBrk="1" hangingPunct="1">
              <a:lnSpc>
                <a:spcPct val="90000"/>
              </a:lnSpc>
            </a:pPr>
            <a:endParaRPr lang="en-US" smtClean="0">
              <a:latin typeface="Arial" charset="0"/>
              <a:cs typeface="Arial" charset="0"/>
            </a:endParaRPr>
          </a:p>
          <a:p>
            <a:pPr eaLnBrk="1" hangingPunct="1">
              <a:lnSpc>
                <a:spcPct val="90000"/>
              </a:lnSpc>
            </a:pPr>
            <a:endParaRPr lang="en-US" smtClean="0">
              <a:latin typeface="Arial" charset="0"/>
              <a:cs typeface="Arial" charset="0"/>
            </a:endParaRPr>
          </a:p>
          <a:p>
            <a:pPr eaLnBrk="1" hangingPunct="1">
              <a:lnSpc>
                <a:spcPct val="90000"/>
              </a:lnSpc>
            </a:pPr>
            <a:endParaRPr lang="en-US" smtClean="0">
              <a:latin typeface="Arial" charset="0"/>
              <a:cs typeface="Arial" charset="0"/>
            </a:endParaRPr>
          </a:p>
          <a:p>
            <a:pPr eaLnBrk="1" hangingPunct="1">
              <a:lnSpc>
                <a:spcPct val="90000"/>
              </a:lnSpc>
            </a:pPr>
            <a:endParaRPr lang="en-US"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Slide Image Placeholder 1"/>
          <p:cNvSpPr>
            <a:spLocks noGrp="1" noRot="1" noChangeAspect="1" noTextEdit="1"/>
          </p:cNvSpPr>
          <p:nvPr>
            <p:ph type="sldImg"/>
          </p:nvPr>
        </p:nvSpPr>
        <p:spPr>
          <a:ln/>
        </p:spPr>
      </p:sp>
      <p:sp>
        <p:nvSpPr>
          <p:cNvPr id="153602" name="Notes Placeholder 2"/>
          <p:cNvSpPr>
            <a:spLocks noGrp="1"/>
          </p:cNvSpPr>
          <p:nvPr>
            <p:ph type="body" idx="1"/>
          </p:nvPr>
        </p:nvSpPr>
        <p:spPr>
          <a:noFill/>
          <a:ln/>
        </p:spPr>
        <p:txBody>
          <a:bodyPr/>
          <a:lstStyle/>
          <a:p>
            <a:r>
              <a:rPr lang="en-US" smtClean="0">
                <a:latin typeface="Arial" charset="0"/>
                <a:cs typeface="Arial" charset="0"/>
              </a:rPr>
              <a:t>After each spring assessment, new interpretative guides are produced and put on the web.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a:spLocks noGrp="1" noRot="1" noChangeAspect="1" noChangeArrowheads="1" noTextEdit="1"/>
          </p:cNvSpPr>
          <p:nvPr>
            <p:ph type="sldImg"/>
          </p:nvPr>
        </p:nvSpPr>
        <p:spPr>
          <a:ln/>
        </p:spPr>
      </p:sp>
      <p:sp>
        <p:nvSpPr>
          <p:cNvPr id="155650" name="Rectangle 3"/>
          <p:cNvSpPr>
            <a:spLocks noGrp="1" noChangeArrowheads="1"/>
          </p:cNvSpPr>
          <p:nvPr>
            <p:ph type="body" idx="1"/>
          </p:nvPr>
        </p:nvSpPr>
        <p:spPr>
          <a:noFill/>
          <a:ln/>
        </p:spPr>
        <p:txBody>
          <a:bodyPr/>
          <a:lstStyle/>
          <a:p>
            <a:pPr>
              <a:spcBef>
                <a:spcPct val="0"/>
              </a:spcBef>
            </a:pPr>
            <a:r>
              <a:rPr lang="en-US" smtClean="0">
                <a:latin typeface="Arial" charset="0"/>
                <a:cs typeface="Arial" charset="0"/>
              </a:rPr>
              <a:t>What is meant by instruction that is evidenced-based? “Evidence-based means utilizing existing evidence from worldwide research and literature on</a:t>
            </a:r>
          </a:p>
          <a:p>
            <a:pPr>
              <a:spcBef>
                <a:spcPct val="0"/>
              </a:spcBef>
            </a:pPr>
            <a:r>
              <a:rPr lang="en-US" smtClean="0">
                <a:latin typeface="Arial" charset="0"/>
                <a:cs typeface="Arial" charset="0"/>
              </a:rPr>
              <a:t>education and related subjects”</a:t>
            </a:r>
          </a:p>
          <a:p>
            <a:pPr>
              <a:spcBef>
                <a:spcPct val="0"/>
              </a:spcBef>
            </a:pPr>
            <a:endParaRPr lang="en-US" smtClean="0">
              <a:latin typeface="Arial" charset="0"/>
              <a:cs typeface="Arial" charset="0"/>
            </a:endParaRPr>
          </a:p>
          <a:p>
            <a:pPr>
              <a:spcBef>
                <a:spcPct val="0"/>
              </a:spcBef>
            </a:pPr>
            <a:r>
              <a:rPr lang="en-US" smtClean="0">
                <a:latin typeface="Arial" charset="0"/>
                <a:cs typeface="Arial" charset="0"/>
              </a:rPr>
              <a:t>What is meant by researched-based materials, strategies, supports? research-based intervention' with ‘‘process based on the child’s response to scientific, research-based intervention.’’</a:t>
            </a:r>
          </a:p>
          <a:p>
            <a:endParaRPr lang="en-US" smtClean="0">
              <a:latin typeface="Arial" charset="0"/>
              <a:cs typeface="Arial" charset="0"/>
            </a:endParaRPr>
          </a:p>
          <a:p>
            <a:pPr>
              <a:spcBef>
                <a:spcPct val="0"/>
              </a:spcBef>
            </a:pPr>
            <a:r>
              <a:rPr lang="en-US" smtClean="0">
                <a:latin typeface="Arial" charset="0"/>
                <a:cs typeface="Arial" charset="0"/>
              </a:rPr>
              <a:t>What is meant by peer-reviewed research? Peer-reviewed research’’</a:t>
            </a:r>
          </a:p>
          <a:p>
            <a:pPr>
              <a:spcBef>
                <a:spcPct val="0"/>
              </a:spcBef>
            </a:pPr>
            <a:r>
              <a:rPr lang="en-US" smtClean="0">
                <a:latin typeface="Arial" charset="0"/>
                <a:cs typeface="Arial" charset="0"/>
              </a:rPr>
              <a:t>generally refers to research that is reviewed by qualified and independent</a:t>
            </a:r>
          </a:p>
          <a:p>
            <a:pPr>
              <a:spcBef>
                <a:spcPct val="0"/>
              </a:spcBef>
            </a:pPr>
            <a:r>
              <a:rPr lang="en-US" smtClean="0">
                <a:latin typeface="Arial" charset="0"/>
                <a:cs typeface="Arial" charset="0"/>
              </a:rPr>
              <a:t>reviewers to ensure that the quality of the information meets the standards of</a:t>
            </a:r>
          </a:p>
          <a:p>
            <a:pPr>
              <a:spcBef>
                <a:spcPct val="0"/>
              </a:spcBef>
            </a:pPr>
            <a:r>
              <a:rPr lang="en-US" smtClean="0">
                <a:latin typeface="Arial" charset="0"/>
                <a:cs typeface="Arial" charset="0"/>
              </a:rPr>
              <a:t>the field before the research is published.</a:t>
            </a:r>
          </a:p>
          <a:p>
            <a:pPr eaLnBrk="1" hangingPunct="1">
              <a:spcBef>
                <a:spcPct val="0"/>
              </a:spcBef>
            </a:pPr>
            <a:endParaRPr lang="en-US" smtClean="0">
              <a:latin typeface="Arial" charset="0"/>
              <a:cs typeface="Arial" charset="0"/>
            </a:endParaRPr>
          </a:p>
          <a:p>
            <a:pPr>
              <a:spcBef>
                <a:spcPct val="0"/>
              </a:spcBef>
            </a:pPr>
            <a:r>
              <a:rPr lang="en-US" smtClean="0">
                <a:latin typeface="Arial" charset="0"/>
                <a:cs typeface="Arial" charset="0"/>
              </a:rPr>
              <a:t>The phrase ‘‘to the extent practicable,’’ as used in this context, generally means</a:t>
            </a:r>
          </a:p>
          <a:p>
            <a:pPr>
              <a:spcBef>
                <a:spcPct val="0"/>
              </a:spcBef>
            </a:pPr>
            <a:r>
              <a:rPr lang="en-US" smtClean="0">
                <a:latin typeface="Arial" charset="0"/>
                <a:cs typeface="Arial" charset="0"/>
              </a:rPr>
              <a:t>that services and supports should be based on peer-reviewed research to the</a:t>
            </a:r>
          </a:p>
          <a:p>
            <a:pPr>
              <a:spcBef>
                <a:spcPct val="0"/>
              </a:spcBef>
            </a:pPr>
            <a:r>
              <a:rPr lang="en-US" smtClean="0">
                <a:latin typeface="Arial" charset="0"/>
                <a:cs typeface="Arial" charset="0"/>
              </a:rPr>
              <a:t>extent that it is possible, given the availability of peer-reviewed research.</a:t>
            </a:r>
          </a:p>
          <a:p>
            <a:pPr eaLnBrk="1" hangingPunct="1">
              <a:spcBef>
                <a:spcPct val="0"/>
              </a:spcBef>
            </a:pPr>
            <a:r>
              <a:rPr lang="en-US" smtClean="0">
                <a:latin typeface="Arial" charset="0"/>
                <a:cs typeface="Arial" charset="0"/>
              </a:rPr>
              <a:t>This assists us in writing the GSI – identifying strengths, supports needs, progress or lack of progress, etc.</a:t>
            </a:r>
          </a:p>
          <a:p>
            <a:pPr eaLnBrk="1" hangingPunct="1"/>
            <a:endParaRPr lang="en-US" smtClean="0">
              <a:latin typeface="Arial" charset="0"/>
              <a:cs typeface="Arial" charset="0"/>
            </a:endParaRPr>
          </a:p>
          <a:p>
            <a:pPr eaLnBrk="1" hangingPunct="1"/>
            <a:endParaRPr lang="en-US"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ln/>
        </p:spPr>
      </p:sp>
      <p:sp>
        <p:nvSpPr>
          <p:cNvPr id="157698" name="Notes Placeholder 2"/>
          <p:cNvSpPr>
            <a:spLocks noGrp="1"/>
          </p:cNvSpPr>
          <p:nvPr>
            <p:ph type="body" idx="1"/>
          </p:nvPr>
        </p:nvSpPr>
        <p:spPr>
          <a:xfrm>
            <a:off x="474663" y="4421188"/>
            <a:ext cx="5843587" cy="4187825"/>
          </a:xfrm>
          <a:noFill/>
          <a:ln/>
        </p:spPr>
        <p:txBody>
          <a:bodyPr/>
          <a:lstStyle/>
          <a:p>
            <a:r>
              <a:rPr lang="en-US" smtClean="0">
                <a:latin typeface="Arial" charset="0"/>
                <a:cs typeface="Arial" charset="0"/>
              </a:rPr>
              <a:t>CBA samples – end of chapter tests, mid-year text book test, </a:t>
            </a:r>
          </a:p>
          <a:p>
            <a:endParaRPr lang="en-US" smtClean="0">
              <a:latin typeface="Arial" charset="0"/>
              <a:cs typeface="Arial" charset="0"/>
            </a:endParaRPr>
          </a:p>
          <a:p>
            <a:r>
              <a:rPr lang="en-US" b="1" smtClean="0">
                <a:latin typeface="Arial" charset="0"/>
                <a:cs typeface="Arial" charset="0"/>
              </a:rPr>
              <a:t>Formative assessments </a:t>
            </a:r>
            <a:r>
              <a:rPr lang="en-US" smtClean="0">
                <a:latin typeface="Arial" charset="0"/>
                <a:cs typeface="Arial" charset="0"/>
              </a:rPr>
              <a:t>are part of instruction and provide </a:t>
            </a:r>
            <a:r>
              <a:rPr lang="en-US" b="1" smtClean="0">
                <a:latin typeface="Arial" charset="0"/>
                <a:cs typeface="Arial" charset="0"/>
              </a:rPr>
              <a:t>feedback</a:t>
            </a:r>
            <a:r>
              <a:rPr lang="en-US" smtClean="0">
                <a:latin typeface="Arial" charset="0"/>
                <a:cs typeface="Arial" charset="0"/>
              </a:rPr>
              <a:t> from learning activities used to adapt teaching t meet the needs of the learner.</a:t>
            </a:r>
          </a:p>
          <a:p>
            <a:r>
              <a:rPr lang="en-US" smtClean="0">
                <a:latin typeface="Arial" charset="0"/>
                <a:cs typeface="Arial" charset="0"/>
              </a:rPr>
              <a:t>The purpose is to enhance learning; not to assign grades.</a:t>
            </a:r>
          </a:p>
          <a:p>
            <a:r>
              <a:rPr lang="en-US" smtClean="0">
                <a:latin typeface="Arial" charset="0"/>
                <a:cs typeface="Arial" charset="0"/>
              </a:rPr>
              <a:t>(Assessment </a:t>
            </a:r>
            <a:r>
              <a:rPr lang="en-US" b="1" smtClean="0">
                <a:latin typeface="Arial" charset="0"/>
                <a:cs typeface="Arial" charset="0"/>
              </a:rPr>
              <a:t>for</a:t>
            </a:r>
            <a:r>
              <a:rPr lang="en-US" smtClean="0">
                <a:latin typeface="Arial" charset="0"/>
                <a:cs typeface="Arial" charset="0"/>
              </a:rPr>
              <a:t> learning)</a:t>
            </a:r>
          </a:p>
          <a:p>
            <a:endParaRPr lang="en-US" smtClean="0">
              <a:latin typeface="Arial" charset="0"/>
              <a:cs typeface="Arial" charset="0"/>
            </a:endParaRPr>
          </a:p>
          <a:p>
            <a:r>
              <a:rPr lang="en-US" b="1" smtClean="0">
                <a:latin typeface="Arial" charset="0"/>
                <a:cs typeface="Arial" charset="0"/>
              </a:rPr>
              <a:t>Summative assessments </a:t>
            </a:r>
            <a:r>
              <a:rPr lang="en-US" smtClean="0">
                <a:latin typeface="Arial" charset="0"/>
                <a:cs typeface="Arial" charset="0"/>
              </a:rPr>
              <a:t>are summary of learning for the purpose of assigning grades.  (Assessment </a:t>
            </a:r>
            <a:r>
              <a:rPr lang="en-US" b="1" smtClean="0">
                <a:latin typeface="Arial" charset="0"/>
                <a:cs typeface="Arial" charset="0"/>
              </a:rPr>
              <a:t>of</a:t>
            </a:r>
            <a:r>
              <a:rPr lang="en-US" smtClean="0">
                <a:latin typeface="Arial" charset="0"/>
                <a:cs typeface="Arial" charset="0"/>
              </a:rPr>
              <a:t> learning)</a:t>
            </a:r>
          </a:p>
          <a:p>
            <a:endParaRPr lang="en-US" smtClean="0">
              <a:latin typeface="Arial" charset="0"/>
              <a:cs typeface="Arial" charset="0"/>
            </a:endParaRPr>
          </a:p>
          <a:p>
            <a:r>
              <a:rPr lang="en-US" smtClean="0">
                <a:latin typeface="Arial" charset="0"/>
                <a:cs typeface="Arial" charset="0"/>
              </a:rPr>
              <a:t>Multiple sources become important in determining where the student’s strengths, support needs, functioning levels, writing appropriate goals, STO, determining type statewide assessment, and support needs for para and teachers when working with the student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Rot="1" noChangeAspect="1" noChangeArrowheads="1" noTextEdit="1"/>
          </p:cNvSpPr>
          <p:nvPr>
            <p:ph type="sldImg"/>
          </p:nvPr>
        </p:nvSpPr>
        <p:spPr>
          <a:ln/>
        </p:spPr>
      </p:sp>
      <p:sp>
        <p:nvSpPr>
          <p:cNvPr id="122882" name="Rectangle 3"/>
          <p:cNvSpPr>
            <a:spLocks noGrp="1" noChangeArrowheads="1"/>
          </p:cNvSpPr>
          <p:nvPr>
            <p:ph type="body" idx="1"/>
          </p:nvPr>
        </p:nvSpPr>
        <p:spPr>
          <a:noFill/>
          <a:ln/>
        </p:spPr>
        <p:txBody>
          <a:bodyPr/>
          <a:lstStyle/>
          <a:p>
            <a:pPr eaLnBrk="1" hangingPunct="1">
              <a:buFontTx/>
              <a:buChar char="•"/>
            </a:pPr>
            <a:r>
              <a:rPr lang="en-US" smtClean="0">
                <a:latin typeface="Arial" charset="0"/>
                <a:cs typeface="Arial" charset="0"/>
              </a:rPr>
              <a:t>Standards-based reform is the result of one curriculum and high stakes testing.</a:t>
            </a:r>
          </a:p>
          <a:p>
            <a:pPr>
              <a:buFontTx/>
              <a:buChar char="•"/>
            </a:pPr>
            <a:r>
              <a:rPr lang="en-US" smtClean="0">
                <a:latin typeface="Arial" charset="0"/>
                <a:cs typeface="Arial" charset="0"/>
              </a:rPr>
              <a:t>The core of major education reform movements in the last decade rests on standards. </a:t>
            </a:r>
          </a:p>
          <a:p>
            <a:pPr>
              <a:buFontTx/>
              <a:buChar char="•"/>
            </a:pPr>
            <a:r>
              <a:rPr lang="en-US" smtClean="0">
                <a:latin typeface="Arial" charset="0"/>
                <a:cs typeface="Arial" charset="0"/>
              </a:rPr>
              <a:t>Although many states had some form of standards prior to No Child Left Behind, the statute mandated that each state develop academic content standards and that state assessments be aligned to the standards. </a:t>
            </a:r>
          </a:p>
          <a:p>
            <a:pPr>
              <a:buFontTx/>
              <a:buChar char="•"/>
            </a:pPr>
            <a:r>
              <a:rPr lang="en-US" smtClean="0">
                <a:latin typeface="Arial" charset="0"/>
                <a:cs typeface="Arial" charset="0"/>
              </a:rPr>
              <a:t>NCLB increased the demands for accountability have placed new requirements for measuring student learning outcomes on schools and school systems. </a:t>
            </a:r>
          </a:p>
          <a:p>
            <a:pPr>
              <a:buFontTx/>
              <a:buChar char="•"/>
            </a:pPr>
            <a:r>
              <a:rPr lang="en-US" smtClean="0">
                <a:latin typeface="Arial" charset="0"/>
                <a:cs typeface="Arial" charset="0"/>
              </a:rPr>
              <a:t>The major elements of standards-based reform are echoed in Federal legislation during the last ten years.</a:t>
            </a:r>
          </a:p>
          <a:p>
            <a:pPr>
              <a:buFontTx/>
              <a:buChar char="•"/>
            </a:pPr>
            <a:endParaRPr lang="en-US" smtClean="0">
              <a:latin typeface="Arial" charset="0"/>
              <a:cs typeface="Arial" charset="0"/>
            </a:endParaRPr>
          </a:p>
          <a:p>
            <a:r>
              <a:rPr lang="en-US" smtClean="0">
                <a:latin typeface="Arial" charset="0"/>
                <a:cs typeface="Arial" charset="0"/>
              </a:rPr>
              <a:t>Alabama DOE Special Education Division wrote </a:t>
            </a:r>
            <a:r>
              <a:rPr lang="en-US" i="1" smtClean="0">
                <a:latin typeface="Arial" charset="0"/>
                <a:cs typeface="Arial" charset="0"/>
              </a:rPr>
              <a:t>Developing Standards-Based IEPs  in 2006.  </a:t>
            </a:r>
            <a:r>
              <a:rPr lang="en-US" smtClean="0">
                <a:latin typeface="Arial" charset="0"/>
                <a:cs typeface="Arial" charset="0"/>
              </a:rPr>
              <a:t>We have used their presentation as a basis for developing our  training module. </a:t>
            </a:r>
            <a:endParaRPr lang="en-US" i="1" smtClean="0">
              <a:latin typeface="Arial" charset="0"/>
              <a:cs typeface="Arial" charset="0"/>
            </a:endParaRPr>
          </a:p>
          <a:p>
            <a:pPr eaLnBrk="1" hangingPunct="1"/>
            <a:endParaRPr lang="en-US" smtClean="0">
              <a:latin typeface="Arial" charset="0"/>
              <a:cs typeface="Arial" charset="0"/>
            </a:endParaRPr>
          </a:p>
          <a:p>
            <a:pPr eaLnBrk="1" hangingPunct="1"/>
            <a:endParaRPr lang="en-US"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Rot="1" noChangeAspect="1" noChangeArrowheads="1" noTextEdit="1"/>
          </p:cNvSpPr>
          <p:nvPr>
            <p:ph type="sldImg"/>
          </p:nvPr>
        </p:nvSpPr>
        <p:spPr>
          <a:ln/>
        </p:spPr>
      </p:sp>
      <p:sp>
        <p:nvSpPr>
          <p:cNvPr id="159746" name="Rectangle 3"/>
          <p:cNvSpPr>
            <a:spLocks noGrp="1" noChangeArrowheads="1"/>
          </p:cNvSpPr>
          <p:nvPr>
            <p:ph type="body" idx="1"/>
          </p:nvPr>
        </p:nvSpPr>
        <p:spPr>
          <a:noFill/>
          <a:ln/>
        </p:spPr>
        <p:txBody>
          <a:bodyPr/>
          <a:lstStyle/>
          <a:p>
            <a:r>
              <a:rPr lang="en-US" smtClean="0">
                <a:latin typeface="Arial" charset="0"/>
                <a:cs typeface="Arial" charset="0"/>
              </a:rPr>
              <a:t>CASE STUDY of ANNIE.  Note: Some participants may bring their own student folder on which to work.</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Rot="1" noChangeAspect="1" noChangeArrowheads="1" noTextEdit="1"/>
          </p:cNvSpPr>
          <p:nvPr>
            <p:ph type="sldImg"/>
          </p:nvPr>
        </p:nvSpPr>
        <p:spPr>
          <a:ln/>
        </p:spPr>
      </p:sp>
      <p:sp>
        <p:nvSpPr>
          <p:cNvPr id="161794" name="Rectangle 3"/>
          <p:cNvSpPr>
            <a:spLocks noGrp="1" noChangeArrowheads="1"/>
          </p:cNvSpPr>
          <p:nvPr>
            <p:ph type="body" idx="1"/>
          </p:nvPr>
        </p:nvSpPr>
        <p:spPr>
          <a:noFill/>
          <a:ln/>
        </p:spPr>
        <p:txBody>
          <a:bodyPr/>
          <a:lstStyle/>
          <a:p>
            <a:r>
              <a:rPr lang="en-US" smtClean="0">
                <a:latin typeface="Arial" charset="0"/>
                <a:cs typeface="Arial" charset="0"/>
              </a:rPr>
              <a:t>CASE STUDY of Lilly.  Note: Some participants may bring their own student folder on which to work.</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2"/>
          <p:cNvSpPr>
            <a:spLocks noGrp="1" noRot="1" noChangeAspect="1" noChangeArrowheads="1" noTextEdit="1"/>
          </p:cNvSpPr>
          <p:nvPr>
            <p:ph type="sldImg"/>
          </p:nvPr>
        </p:nvSpPr>
        <p:spPr>
          <a:ln/>
        </p:spPr>
      </p:sp>
      <p:sp>
        <p:nvSpPr>
          <p:cNvPr id="163842" name="Rectangle 3"/>
          <p:cNvSpPr>
            <a:spLocks noGrp="1" noChangeArrowheads="1"/>
          </p:cNvSpPr>
          <p:nvPr>
            <p:ph type="body" idx="1"/>
          </p:nvPr>
        </p:nvSpPr>
        <p:spPr>
          <a:noFill/>
          <a:ln/>
        </p:spPr>
        <p:txBody>
          <a:bodyPr/>
          <a:lstStyle/>
          <a:p>
            <a:r>
              <a:rPr lang="en-US" smtClean="0">
                <a:latin typeface="Arial" charset="0"/>
                <a:cs typeface="Arial" charset="0"/>
              </a:rPr>
              <a:t>These are actual samples read in conjunction with GEE Waiver Requests and the LAA 1/ LAA 2 appeals.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2"/>
          <p:cNvSpPr>
            <a:spLocks noGrp="1" noRot="1" noChangeAspect="1" noChangeArrowheads="1" noTextEdit="1"/>
          </p:cNvSpPr>
          <p:nvPr>
            <p:ph type="sldImg"/>
          </p:nvPr>
        </p:nvSpPr>
        <p:spPr>
          <a:ln/>
        </p:spPr>
      </p:sp>
      <p:sp>
        <p:nvSpPr>
          <p:cNvPr id="165890" name="Rectangle 3"/>
          <p:cNvSpPr>
            <a:spLocks noGrp="1" noChangeArrowheads="1"/>
          </p:cNvSpPr>
          <p:nvPr>
            <p:ph type="body" idx="1"/>
          </p:nvPr>
        </p:nvSpPr>
        <p:spPr>
          <a:noFill/>
          <a:ln/>
        </p:spPr>
        <p:txBody>
          <a:bodyPr/>
          <a:lstStyle/>
          <a:p>
            <a:pPr eaLnBrk="1" hangingPunct="1">
              <a:buFontTx/>
              <a:buChar char="•"/>
            </a:pPr>
            <a:r>
              <a:rPr lang="en-US" smtClean="0">
                <a:latin typeface="Arial" charset="0"/>
                <a:cs typeface="Arial" charset="0"/>
              </a:rPr>
              <a:t>Create a picture of the case study student </a:t>
            </a:r>
          </a:p>
          <a:p>
            <a:pPr eaLnBrk="1" hangingPunct="1">
              <a:buFontTx/>
              <a:buChar char="•"/>
            </a:pPr>
            <a:r>
              <a:rPr lang="en-US" smtClean="0">
                <a:latin typeface="Arial" charset="0"/>
                <a:cs typeface="Arial" charset="0"/>
              </a:rPr>
              <a:t>Determine the student’s functioning level in relation the standards/GLEs/Extended Standards</a:t>
            </a:r>
          </a:p>
          <a:p>
            <a:pPr eaLnBrk="1" hangingPunct="1">
              <a:buFontTx/>
              <a:buChar char="•"/>
            </a:pPr>
            <a:r>
              <a:rPr lang="en-US" smtClean="0">
                <a:latin typeface="Arial" charset="0"/>
                <a:cs typeface="Arial" charset="0"/>
              </a:rPr>
              <a:t>Identify the educational/social/behavioral/communication needs for the student</a:t>
            </a:r>
          </a:p>
          <a:p>
            <a:pPr eaLnBrk="1" hangingPunct="1">
              <a:buFontTx/>
              <a:buChar char="•"/>
            </a:pPr>
            <a:r>
              <a:rPr lang="en-US" smtClean="0">
                <a:latin typeface="Arial" charset="0"/>
                <a:cs typeface="Arial" charset="0"/>
              </a:rPr>
              <a:t>Identify the educational/social/behavioral/communication needs for the student</a:t>
            </a:r>
          </a:p>
          <a:p>
            <a:pPr eaLnBrk="1" hangingPunct="1">
              <a:buFontTx/>
              <a:buChar char="•"/>
            </a:pPr>
            <a:r>
              <a:rPr lang="en-US" smtClean="0">
                <a:latin typeface="Arial" charset="0"/>
                <a:cs typeface="Arial" charset="0"/>
              </a:rPr>
              <a:t>What data are relevant to the student’s educational program?</a:t>
            </a:r>
          </a:p>
          <a:p>
            <a:pPr eaLnBrk="1" hangingPunct="1">
              <a:buFontTx/>
              <a:buChar char="•"/>
            </a:pPr>
            <a:r>
              <a:rPr lang="en-US" smtClean="0">
                <a:latin typeface="Arial" charset="0"/>
                <a:cs typeface="Arial" charset="0"/>
              </a:rPr>
              <a:t>Is anything preventing the student  from accessing the general curriculum?</a:t>
            </a:r>
          </a:p>
          <a:p>
            <a:pPr eaLnBrk="1" hangingPunct="1">
              <a:buFontTx/>
              <a:buChar char="•"/>
            </a:pPr>
            <a:endParaRPr lang="en-US" smtClean="0">
              <a:latin typeface="Arial" charset="0"/>
              <a:cs typeface="Arial" charset="0"/>
            </a:endParaRPr>
          </a:p>
          <a:p>
            <a:pPr eaLnBrk="1" hangingPunct="1">
              <a:buFontTx/>
              <a:buChar char="•"/>
            </a:pPr>
            <a:endParaRPr lang="en-US" smtClean="0">
              <a:latin typeface="Arial" charset="0"/>
              <a:cs typeface="Arial" charset="0"/>
            </a:endParaRPr>
          </a:p>
          <a:p>
            <a:pPr eaLnBrk="1" hangingPunct="1"/>
            <a:r>
              <a:rPr lang="en-US" b="1" smtClean="0">
                <a:latin typeface="Arial" charset="0"/>
                <a:cs typeface="Arial" charset="0"/>
              </a:rPr>
              <a:t>Materials – Use the IEP form mockup</a:t>
            </a:r>
          </a:p>
          <a:p>
            <a:pPr eaLnBrk="1" hangingPunct="1"/>
            <a:endParaRPr lang="en-US" smtClean="0">
              <a:latin typeface="Arial" charset="0"/>
              <a:cs typeface="Arial" charset="0"/>
            </a:endParaRPr>
          </a:p>
          <a:p>
            <a:pPr eaLnBrk="1" hangingPunct="1"/>
            <a:endParaRPr lang="en-US"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Rot="1" noChangeAspect="1" noChangeArrowheads="1" noTextEdit="1"/>
          </p:cNvSpPr>
          <p:nvPr>
            <p:ph type="sldImg"/>
          </p:nvPr>
        </p:nvSpPr>
        <p:spPr>
          <a:ln/>
        </p:spPr>
      </p:sp>
      <p:sp>
        <p:nvSpPr>
          <p:cNvPr id="167938" name="Rectangle 3"/>
          <p:cNvSpPr>
            <a:spLocks noGrp="1" noChangeArrowheads="1"/>
          </p:cNvSpPr>
          <p:nvPr>
            <p:ph type="body" idx="1"/>
          </p:nvPr>
        </p:nvSpPr>
        <p:spPr>
          <a:noFill/>
          <a:ln/>
        </p:spPr>
        <p:txBody>
          <a:bodyPr/>
          <a:lstStyle/>
          <a:p>
            <a:pPr eaLnBrk="1" hangingPunct="1">
              <a:lnSpc>
                <a:spcPct val="90000"/>
              </a:lnSpc>
              <a:buFontTx/>
              <a:buChar char="•"/>
            </a:pPr>
            <a:r>
              <a:rPr lang="en-US" smtClean="0">
                <a:latin typeface="Arial" charset="0"/>
                <a:cs typeface="Arial" charset="0"/>
              </a:rPr>
              <a:t>Writing the GSI – is essential of the IEP.</a:t>
            </a:r>
          </a:p>
          <a:p>
            <a:pPr eaLnBrk="1" hangingPunct="1">
              <a:lnSpc>
                <a:spcPct val="90000"/>
              </a:lnSpc>
              <a:buFontTx/>
              <a:buChar char="•"/>
            </a:pPr>
            <a:r>
              <a:rPr lang="en-US" smtClean="0">
                <a:latin typeface="Arial" charset="0"/>
                <a:cs typeface="Arial" charset="0"/>
              </a:rPr>
              <a:t>The teacher should spend time gathering sufficient data to be to describe the student </a:t>
            </a:r>
          </a:p>
          <a:p>
            <a:pPr eaLnBrk="1" hangingPunct="1">
              <a:lnSpc>
                <a:spcPct val="90000"/>
              </a:lnSpc>
              <a:buFontTx/>
              <a:buChar char="•"/>
            </a:pPr>
            <a:r>
              <a:rPr lang="en-US" smtClean="0">
                <a:latin typeface="Arial" charset="0"/>
                <a:cs typeface="Arial" charset="0"/>
              </a:rPr>
              <a:t>GSI drives the instructional programming educational needs of the student </a:t>
            </a:r>
          </a:p>
          <a:p>
            <a:pPr eaLnBrk="1" hangingPunct="1">
              <a:lnSpc>
                <a:spcPct val="90000"/>
              </a:lnSpc>
              <a:buFontTx/>
              <a:buChar char="•"/>
            </a:pPr>
            <a:r>
              <a:rPr lang="en-US" smtClean="0">
                <a:latin typeface="Arial" charset="0"/>
                <a:cs typeface="Arial" charset="0"/>
              </a:rPr>
              <a:t>2 sentences basically indicates the teacher does not know the student.</a:t>
            </a:r>
          </a:p>
          <a:p>
            <a:pPr eaLnBrk="1" hangingPunct="1">
              <a:lnSpc>
                <a:spcPct val="90000"/>
              </a:lnSpc>
              <a:buFontTx/>
              <a:buChar char="•"/>
            </a:pPr>
            <a:r>
              <a:rPr lang="en-US" smtClean="0">
                <a:latin typeface="Arial" charset="0"/>
                <a:cs typeface="Arial" charset="0"/>
              </a:rPr>
              <a:t>We see this as one of the biggest problem of the teachers, but many lack experience or  new, uncertified, lack of confidence.</a:t>
            </a:r>
          </a:p>
          <a:p>
            <a:pPr eaLnBrk="1" hangingPunct="1">
              <a:lnSpc>
                <a:spcPct val="90000"/>
              </a:lnSpc>
            </a:pPr>
            <a:endParaRPr lang="en-US" smtClean="0">
              <a:latin typeface="Arial" charset="0"/>
              <a:cs typeface="Arial" charset="0"/>
            </a:endParaRPr>
          </a:p>
          <a:p>
            <a:pPr eaLnBrk="1" hangingPunct="1">
              <a:lnSpc>
                <a:spcPct val="90000"/>
              </a:lnSpc>
              <a:buFontTx/>
              <a:buChar char="•"/>
            </a:pPr>
            <a:r>
              <a:rPr lang="en-US" smtClean="0">
                <a:latin typeface="Arial" charset="0"/>
                <a:cs typeface="Arial" charset="0"/>
              </a:rPr>
              <a:t>Teacher/Parent/Student Input is needed</a:t>
            </a:r>
          </a:p>
          <a:p>
            <a:pPr eaLnBrk="1" hangingPunct="1">
              <a:lnSpc>
                <a:spcPct val="90000"/>
              </a:lnSpc>
              <a:buFontTx/>
              <a:buChar char="•"/>
            </a:pPr>
            <a:r>
              <a:rPr lang="en-US" smtClean="0">
                <a:latin typeface="Arial" charset="0"/>
                <a:cs typeface="Arial" charset="0"/>
              </a:rPr>
              <a:t>Answer the question - What are the student’s  strengths, support needs,  physical and medical needs, behavioral concerns, social skills, communication needs, interests, motivation?</a:t>
            </a:r>
          </a:p>
          <a:p>
            <a:pPr eaLnBrk="1" hangingPunct="1">
              <a:lnSpc>
                <a:spcPct val="90000"/>
              </a:lnSpc>
              <a:buFontTx/>
              <a:buChar char="•"/>
            </a:pPr>
            <a:r>
              <a:rPr lang="en-US" smtClean="0">
                <a:latin typeface="Arial" charset="0"/>
                <a:cs typeface="Arial" charset="0"/>
              </a:rPr>
              <a:t>Refer to the Instructional Decision Making Cycle on the Access Guide website</a:t>
            </a:r>
          </a:p>
          <a:p>
            <a:pPr eaLnBrk="1" hangingPunct="1">
              <a:lnSpc>
                <a:spcPct val="90000"/>
              </a:lnSpc>
            </a:pPr>
            <a:endParaRPr lang="en-US" smtClean="0">
              <a:latin typeface="Arial" charset="0"/>
              <a:cs typeface="Arial" charset="0"/>
            </a:endParaRPr>
          </a:p>
          <a:p>
            <a:pPr eaLnBrk="1" hangingPunct="1">
              <a:lnSpc>
                <a:spcPct val="90000"/>
              </a:lnSpc>
            </a:pPr>
            <a:r>
              <a:rPr lang="en-US" smtClean="0">
                <a:latin typeface="Arial" charset="0"/>
                <a:cs typeface="Arial" charset="0"/>
              </a:rPr>
              <a:t>IDEA regs initially called it </a:t>
            </a:r>
            <a:r>
              <a:rPr lang="en-US" i="1" smtClean="0">
                <a:latin typeface="Arial" charset="0"/>
                <a:cs typeface="Arial" charset="0"/>
              </a:rPr>
              <a:t>weakness</a:t>
            </a:r>
            <a:r>
              <a:rPr lang="en-US" smtClean="0">
                <a:latin typeface="Arial" charset="0"/>
                <a:cs typeface="Arial" charset="0"/>
              </a:rPr>
              <a:t> then it changed to </a:t>
            </a:r>
            <a:r>
              <a:rPr lang="en-US" i="1" smtClean="0">
                <a:latin typeface="Arial" charset="0"/>
                <a:cs typeface="Arial" charset="0"/>
              </a:rPr>
              <a:t>support needs </a:t>
            </a:r>
            <a:r>
              <a:rPr lang="en-US" smtClean="0">
                <a:latin typeface="Arial" charset="0"/>
                <a:cs typeface="Arial" charset="0"/>
              </a:rPr>
              <a:t> now it is called </a:t>
            </a:r>
            <a:r>
              <a:rPr lang="en-US" i="1" smtClean="0">
                <a:latin typeface="Arial" charset="0"/>
                <a:cs typeface="Arial" charset="0"/>
              </a:rPr>
              <a:t> academic achievement, developmental and functional needs</a:t>
            </a:r>
          </a:p>
          <a:p>
            <a:pPr eaLnBrk="1" hangingPunct="1">
              <a:lnSpc>
                <a:spcPct val="90000"/>
              </a:lnSpc>
            </a:pPr>
            <a:endParaRPr lang="en-US" i="1" smtClean="0">
              <a:latin typeface="Arial" charset="0"/>
              <a:cs typeface="Arial" charset="0"/>
            </a:endParaRPr>
          </a:p>
          <a:p>
            <a:pPr eaLnBrk="1" hangingPunct="1">
              <a:lnSpc>
                <a:spcPct val="90000"/>
              </a:lnSpc>
            </a:pPr>
            <a:r>
              <a:rPr lang="en-US" smtClean="0">
                <a:latin typeface="Arial" charset="0"/>
                <a:cs typeface="Arial" charset="0"/>
              </a:rPr>
              <a:t>In SER IEP forms – the teacher is capable of drafting the IEP so she can continually add information to the GSI as she gathers it.  A second advantage is that Related Service personnel can also add information to the GSI.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Slide Image Placeholder 1"/>
          <p:cNvSpPr>
            <a:spLocks noGrp="1" noRot="1" noChangeAspect="1" noTextEdit="1"/>
          </p:cNvSpPr>
          <p:nvPr>
            <p:ph type="sldImg"/>
          </p:nvPr>
        </p:nvSpPr>
        <p:spPr>
          <a:ln/>
        </p:spPr>
      </p:sp>
      <p:sp>
        <p:nvSpPr>
          <p:cNvPr id="169986" name="Notes Placeholder 2"/>
          <p:cNvSpPr>
            <a:spLocks noGrp="1"/>
          </p:cNvSpPr>
          <p:nvPr>
            <p:ph type="body" idx="1"/>
          </p:nvPr>
        </p:nvSpPr>
        <p:spPr>
          <a:noFill/>
          <a:ln/>
        </p:spPr>
        <p:txBody>
          <a:bodyPr/>
          <a:lstStyle/>
          <a:p>
            <a:r>
              <a:rPr lang="en-US" smtClean="0">
                <a:latin typeface="Arial" charset="0"/>
                <a:cs typeface="Arial" charset="0"/>
              </a:rPr>
              <a:t>IDEA allows us to use AT, even requires us to ensure that it’s been considered; why aren’t we seeing more AT as an accommodation.</a:t>
            </a:r>
          </a:p>
          <a:p>
            <a:endParaRPr lang="en-US" smtClean="0">
              <a:latin typeface="Arial" charset="0"/>
              <a:cs typeface="Arial" charset="0"/>
            </a:endParaRPr>
          </a:p>
          <a:p>
            <a:r>
              <a:rPr lang="en-US" smtClean="0">
                <a:latin typeface="Arial" charset="0"/>
                <a:cs typeface="Arial" charset="0"/>
              </a:rPr>
              <a:t>For those who are unsure what AT is or who still think that it is only needed for students with significant delays, refer to the definition of AT.</a:t>
            </a:r>
          </a:p>
          <a:p>
            <a:endParaRPr lang="en-US"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Slide Image Placeholder 1"/>
          <p:cNvSpPr>
            <a:spLocks noGrp="1" noRot="1" noChangeAspect="1" noTextEdit="1"/>
          </p:cNvSpPr>
          <p:nvPr>
            <p:ph type="sldImg"/>
          </p:nvPr>
        </p:nvSpPr>
        <p:spPr>
          <a:ln/>
        </p:spPr>
      </p:sp>
      <p:sp>
        <p:nvSpPr>
          <p:cNvPr id="172034" name="Notes Placeholder 2"/>
          <p:cNvSpPr>
            <a:spLocks noGrp="1"/>
          </p:cNvSpPr>
          <p:nvPr>
            <p:ph type="body" idx="1"/>
          </p:nvPr>
        </p:nvSpPr>
        <p:spPr>
          <a:noFill/>
          <a:ln/>
        </p:spPr>
        <p:txBody>
          <a:bodyPr/>
          <a:lstStyle/>
          <a:p>
            <a:r>
              <a:rPr lang="en-US" smtClean="0">
                <a:latin typeface="Arial" charset="0"/>
                <a:cs typeface="Arial" charset="0"/>
              </a:rPr>
              <a:t>How do you know what AT to consider.  Refer to the AT Framework for Consideration, Screening and Assessment at http://www.louisianaschools.net/lde/eia/1538.html based on the SETT framework from Joy Zabala.</a:t>
            </a:r>
          </a:p>
          <a:p>
            <a:endParaRPr lang="en-US" smtClean="0">
              <a:latin typeface="Arial" charset="0"/>
              <a:cs typeface="Arial" charset="0"/>
            </a:endParaRPr>
          </a:p>
          <a:p>
            <a:r>
              <a:rPr lang="en-US" smtClean="0">
                <a:latin typeface="Arial" charset="0"/>
                <a:cs typeface="Arial" charset="0"/>
              </a:rPr>
              <a:t>S is for Student</a:t>
            </a:r>
          </a:p>
          <a:p>
            <a:r>
              <a:rPr lang="en-US" smtClean="0">
                <a:latin typeface="Arial" charset="0"/>
                <a:cs typeface="Arial" charset="0"/>
              </a:rPr>
              <a:t>E is for Environment</a:t>
            </a:r>
          </a:p>
          <a:p>
            <a:r>
              <a:rPr lang="en-US" smtClean="0">
                <a:latin typeface="Arial" charset="0"/>
                <a:cs typeface="Arial" charset="0"/>
              </a:rPr>
              <a:t>T is for Task</a:t>
            </a:r>
          </a:p>
          <a:p>
            <a:r>
              <a:rPr lang="en-US" smtClean="0">
                <a:latin typeface="Arial" charset="0"/>
                <a:cs typeface="Arial" charset="0"/>
              </a:rPr>
              <a:t>T is for Technology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2"/>
          <p:cNvSpPr>
            <a:spLocks noGrp="1" noRot="1" noChangeAspect="1" noChangeArrowheads="1" noTextEdit="1"/>
          </p:cNvSpPr>
          <p:nvPr>
            <p:ph type="sldImg"/>
          </p:nvPr>
        </p:nvSpPr>
        <p:spPr>
          <a:ln/>
        </p:spPr>
      </p:sp>
      <p:sp>
        <p:nvSpPr>
          <p:cNvPr id="174082"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Instructional Plan </a:t>
            </a:r>
          </a:p>
          <a:p>
            <a:pPr eaLnBrk="1" hangingPunct="1">
              <a:buFontTx/>
              <a:buChar char="•"/>
            </a:pPr>
            <a:r>
              <a:rPr lang="en-US" smtClean="0">
                <a:latin typeface="Arial" charset="0"/>
                <a:cs typeface="Arial" charset="0"/>
              </a:rPr>
              <a:t>The third step is to look at the student’s present level of performance. What is the student doing NOW in relation to academic achievement and functional performance.  NOW indicates the data/scores/test results are RECENT.</a:t>
            </a:r>
          </a:p>
          <a:p>
            <a:pPr eaLnBrk="1" hangingPunct="1">
              <a:buFontTx/>
              <a:buChar char="•"/>
            </a:pPr>
            <a:r>
              <a:rPr lang="en-US" smtClean="0">
                <a:latin typeface="Arial" charset="0"/>
                <a:cs typeface="Arial" charset="0"/>
              </a:rPr>
              <a:t>Districts may need to recommend quick screenings/end or mid year content tests to establish current grade/skill levels</a:t>
            </a:r>
          </a:p>
          <a:p>
            <a:pPr eaLnBrk="1" hangingPunct="1">
              <a:buFontTx/>
              <a:buChar char="•"/>
            </a:pPr>
            <a:r>
              <a:rPr lang="en-US" smtClean="0">
                <a:latin typeface="Arial" charset="0"/>
                <a:cs typeface="Arial" charset="0"/>
              </a:rPr>
              <a:t>Examine the student’s achievement/performance in terms of the general education curriculum. </a:t>
            </a:r>
          </a:p>
          <a:p>
            <a:pPr eaLnBrk="1" hangingPunct="1">
              <a:spcBef>
                <a:spcPct val="0"/>
              </a:spcBef>
              <a:buFontTx/>
              <a:buChar char="•"/>
            </a:pPr>
            <a:r>
              <a:rPr lang="en-US" smtClean="0">
                <a:latin typeface="Arial" charset="0"/>
                <a:cs typeface="Arial" charset="0"/>
              </a:rPr>
              <a:t>Ask:</a:t>
            </a:r>
          </a:p>
          <a:p>
            <a:pPr eaLnBrk="1" hangingPunct="1">
              <a:spcBef>
                <a:spcPct val="0"/>
              </a:spcBef>
            </a:pPr>
            <a:r>
              <a:rPr lang="en-US" smtClean="0">
                <a:latin typeface="Arial" charset="0"/>
                <a:cs typeface="Arial" charset="0"/>
              </a:rPr>
              <a:t>What are the content standards in the student’s grade level?</a:t>
            </a:r>
          </a:p>
          <a:p>
            <a:pPr eaLnBrk="1" hangingPunct="1">
              <a:spcBef>
                <a:spcPct val="0"/>
              </a:spcBef>
            </a:pPr>
            <a:r>
              <a:rPr lang="en-US" smtClean="0">
                <a:latin typeface="Arial" charset="0"/>
                <a:cs typeface="Arial" charset="0"/>
              </a:rPr>
              <a:t>Where is he/she performing in relation to the grade-level standards?</a:t>
            </a:r>
          </a:p>
          <a:p>
            <a:pPr>
              <a:spcBef>
                <a:spcPct val="0"/>
              </a:spcBef>
            </a:pPr>
            <a:r>
              <a:rPr lang="en-US" b="1" smtClean="0">
                <a:latin typeface="Arial" charset="0"/>
                <a:cs typeface="Arial" charset="0"/>
              </a:rPr>
              <a:t>Academic achievement</a:t>
            </a:r>
            <a:r>
              <a:rPr lang="en-US" smtClean="0">
                <a:latin typeface="Arial" charset="0"/>
                <a:cs typeface="Arial" charset="0"/>
              </a:rPr>
              <a:t>”  generally refers to a child’s performance in academic</a:t>
            </a:r>
          </a:p>
          <a:p>
            <a:pPr>
              <a:spcBef>
                <a:spcPct val="0"/>
              </a:spcBef>
            </a:pPr>
            <a:r>
              <a:rPr lang="en-US" smtClean="0">
                <a:latin typeface="Arial" charset="0"/>
                <a:cs typeface="Arial" charset="0"/>
              </a:rPr>
              <a:t>areas (e.g., reading or language arts, math, etc)</a:t>
            </a:r>
          </a:p>
          <a:p>
            <a:pPr eaLnBrk="1" hangingPunct="1"/>
            <a:r>
              <a:rPr lang="en-US" b="1" smtClean="0">
                <a:latin typeface="Arial" charset="0"/>
                <a:cs typeface="Arial" charset="0"/>
              </a:rPr>
              <a:t>Functional</a:t>
            </a:r>
            <a:r>
              <a:rPr lang="en-US" smtClean="0">
                <a:latin typeface="Arial" charset="0"/>
                <a:cs typeface="Arial" charset="0"/>
              </a:rPr>
              <a:t> </a:t>
            </a:r>
            <a:r>
              <a:rPr lang="en-US" b="1" smtClean="0">
                <a:latin typeface="Arial" charset="0"/>
                <a:cs typeface="Arial" charset="0"/>
              </a:rPr>
              <a:t>needs </a:t>
            </a:r>
            <a:r>
              <a:rPr lang="en-US" smtClean="0">
                <a:latin typeface="Arial" charset="0"/>
                <a:cs typeface="Arial" charset="0"/>
              </a:rPr>
              <a:t>(as defined by IDEA regs) is used to refer to activities and skills that are not considered academic or related to a child’s academic achievement. </a:t>
            </a:r>
          </a:p>
          <a:p>
            <a:pPr eaLnBrk="1" hangingPunct="1"/>
            <a:r>
              <a:rPr lang="en-US" smtClean="0">
                <a:latin typeface="Arial" charset="0"/>
                <a:cs typeface="Arial" charset="0"/>
              </a:rPr>
              <a:t>As with all special education and related services, the student’s IEP team determines the services that are needed to provide FAPE to a child with a disability based on the needs of the child. </a:t>
            </a:r>
            <a:endParaRPr lang="en-US" i="1"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Slide Image Placeholder 1"/>
          <p:cNvSpPr>
            <a:spLocks noGrp="1" noRot="1" noChangeAspect="1" noTextEdit="1"/>
          </p:cNvSpPr>
          <p:nvPr>
            <p:ph type="sldImg"/>
          </p:nvPr>
        </p:nvSpPr>
        <p:spPr>
          <a:ln/>
        </p:spPr>
      </p:sp>
      <p:sp>
        <p:nvSpPr>
          <p:cNvPr id="176130" name="Notes Placeholder 2"/>
          <p:cNvSpPr>
            <a:spLocks noGrp="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2"/>
          <p:cNvSpPr>
            <a:spLocks noGrp="1" noRot="1" noChangeAspect="1" noChangeArrowheads="1" noTextEdit="1"/>
          </p:cNvSpPr>
          <p:nvPr>
            <p:ph type="sldImg"/>
          </p:nvPr>
        </p:nvSpPr>
        <p:spPr>
          <a:ln/>
        </p:spPr>
      </p:sp>
      <p:sp>
        <p:nvSpPr>
          <p:cNvPr id="178178"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The Present Level of Performance should be specific enough to lead to the development of the annual goal. The Needs, as noted in the Present Level, form the basis for the annual goals.</a:t>
            </a:r>
          </a:p>
          <a:p>
            <a:pPr eaLnBrk="1" hangingPunct="1"/>
            <a:endParaRPr 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Rot="1" noChangeAspect="1" noChangeArrowheads="1" noTextEdit="1"/>
          </p:cNvSpPr>
          <p:nvPr>
            <p:ph type="sldImg"/>
          </p:nvPr>
        </p:nvSpPr>
        <p:spPr>
          <a:ln/>
        </p:spPr>
      </p:sp>
      <p:sp>
        <p:nvSpPr>
          <p:cNvPr id="124930" name="Rectangle 3"/>
          <p:cNvSpPr>
            <a:spLocks noGrp="1" noChangeArrowheads="1"/>
          </p:cNvSpPr>
          <p:nvPr>
            <p:ph type="body" idx="1"/>
          </p:nvPr>
        </p:nvSpPr>
        <p:spPr>
          <a:xfrm>
            <a:off x="398463" y="4421188"/>
            <a:ext cx="6223000" cy="4584700"/>
          </a:xfrm>
          <a:noFill/>
          <a:ln/>
        </p:spPr>
        <p:txBody>
          <a:bodyPr/>
          <a:lstStyle/>
          <a:p>
            <a:pPr marL="0" lvl="1" eaLnBrk="1" hangingPunct="1">
              <a:spcBef>
                <a:spcPct val="0"/>
              </a:spcBef>
            </a:pPr>
            <a:r>
              <a:rPr lang="en-US" smtClean="0">
                <a:latin typeface="Arial" charset="0"/>
                <a:cs typeface="Arial" charset="0"/>
              </a:rPr>
              <a:t>**TTYN  Note the italized and bolded words </a:t>
            </a:r>
          </a:p>
          <a:p>
            <a:pPr eaLnBrk="1" hangingPunct="1">
              <a:spcBef>
                <a:spcPct val="0"/>
              </a:spcBef>
            </a:pPr>
            <a:r>
              <a:rPr lang="en-US" smtClean="0">
                <a:latin typeface="Arial" charset="0"/>
                <a:cs typeface="Arial" charset="0"/>
              </a:rPr>
              <a:t>Turn to your neighbor and discuss the differences between the two  IDEA ’97 and 2004 terminology (less than 5 minutes)  and couple of people sharing the differences</a:t>
            </a:r>
          </a:p>
          <a:p>
            <a:pPr eaLnBrk="1" hangingPunct="1">
              <a:spcBef>
                <a:spcPct val="0"/>
              </a:spcBef>
            </a:pPr>
            <a:endParaRPr lang="en-US" smtClean="0">
              <a:latin typeface="Arial" charset="0"/>
              <a:cs typeface="Arial" charset="0"/>
            </a:endParaRPr>
          </a:p>
          <a:p>
            <a:pPr>
              <a:buFontTx/>
              <a:buChar char="•"/>
            </a:pPr>
            <a:r>
              <a:rPr lang="en-US" smtClean="0">
                <a:latin typeface="Arial" charset="0"/>
                <a:cs typeface="Arial" charset="0"/>
              </a:rPr>
              <a:t>The Individuals with Disabilities Act (IDEA  1997) required that specific attention be paid to how students with disabilities were provided access to and involvement in the general education curriculum. The 1997 IDEA legislation also required that students with disabilities be included in state and district assessment programs. The new requirements of IDEA 1997 were closely aligned with the movement toward standards-based reforms.</a:t>
            </a:r>
          </a:p>
          <a:p>
            <a:pPr>
              <a:buFontTx/>
              <a:buChar char="•"/>
            </a:pPr>
            <a:r>
              <a:rPr lang="en-US" smtClean="0">
                <a:latin typeface="Arial" charset="0"/>
                <a:cs typeface="Arial" charset="0"/>
              </a:rPr>
              <a:t>IDEA 1997 (§300.347) &amp; IDEA 2204 (§300.320) – both state - </a:t>
            </a:r>
            <a:r>
              <a:rPr lang="en-US" i="1" smtClean="0">
                <a:latin typeface="Arial" charset="0"/>
                <a:cs typeface="Arial" charset="0"/>
              </a:rPr>
              <a:t>the same curriculum as for nondisabled children</a:t>
            </a:r>
            <a:endParaRPr lang="en-US" smtClean="0">
              <a:latin typeface="Arial" charset="0"/>
              <a:cs typeface="Arial" charset="0"/>
            </a:endParaRPr>
          </a:p>
          <a:p>
            <a:pPr>
              <a:buFontTx/>
              <a:buChar char="•"/>
            </a:pPr>
            <a:r>
              <a:rPr lang="en-US" smtClean="0">
                <a:latin typeface="Arial" charset="0"/>
                <a:cs typeface="Arial" charset="0"/>
              </a:rPr>
              <a:t>The No Child Left Behind Act of 2001 requires an aligned system of standards and assessments. The statute states that content standards should clearly define what students must learn and assessments must measure how well students have learned the standards.</a:t>
            </a:r>
          </a:p>
          <a:p>
            <a:pPr>
              <a:buFontTx/>
              <a:buChar char="•"/>
            </a:pPr>
            <a:r>
              <a:rPr lang="en-US" smtClean="0">
                <a:latin typeface="Arial" charset="0"/>
                <a:cs typeface="Arial" charset="0"/>
              </a:rPr>
              <a:t>Adequate Yearly Progress (AYP) is a checkpoint for how successful schools and systems have been in teaching the content standards.</a:t>
            </a:r>
          </a:p>
          <a:p>
            <a:endParaRPr lang="en-US" smtClean="0">
              <a:latin typeface="Arial" charset="0"/>
              <a:cs typeface="Arial" charset="0"/>
            </a:endParaRPr>
          </a:p>
          <a:p>
            <a:pPr eaLnBrk="1" hangingPunct="1"/>
            <a:endParaRPr lang="en-US" smtClean="0">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2"/>
          <p:cNvSpPr>
            <a:spLocks noGrp="1" noRot="1" noChangeAspect="1" noChangeArrowheads="1" noTextEdit="1"/>
          </p:cNvSpPr>
          <p:nvPr>
            <p:ph type="sldImg"/>
          </p:nvPr>
        </p:nvSpPr>
        <p:spPr>
          <a:ln/>
        </p:spPr>
      </p:sp>
      <p:sp>
        <p:nvSpPr>
          <p:cNvPr id="180226"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Academic content areas should be separated (ELA, reading and/or math content areas should not be combined into one goal).</a:t>
            </a:r>
          </a:p>
          <a:p>
            <a:pPr eaLnBrk="1" hangingPunct="1"/>
            <a:r>
              <a:rPr lang="en-US" smtClean="0">
                <a:latin typeface="Arial" charset="0"/>
                <a:cs typeface="Arial" charset="0"/>
              </a:rPr>
              <a:t>No such thing as a science or a social studies disability  nor is there Study Skills disability if the course the student is taking for Carnegie unit is Study Skills I, II , III or IV. (That is the special education resource room)</a:t>
            </a:r>
          </a:p>
          <a:p>
            <a:pPr eaLnBrk="1" hangingPunct="1">
              <a:buFontTx/>
              <a:buChar char="•"/>
            </a:pPr>
            <a:r>
              <a:rPr lang="en-US" smtClean="0">
                <a:latin typeface="Arial" charset="0"/>
                <a:cs typeface="Arial" charset="0"/>
              </a:rPr>
              <a:t>If the student has difficulty with reading, skills and strategies should be taught to the student across the content areas – math, science social studies, health, etc</a:t>
            </a:r>
          </a:p>
          <a:p>
            <a:pPr eaLnBrk="1" hangingPunct="1">
              <a:buFontTx/>
              <a:buChar char="•"/>
            </a:pPr>
            <a:endParaRPr lang="en-US" smtClean="0">
              <a:latin typeface="Arial" charset="0"/>
              <a:cs typeface="Arial" charset="0"/>
            </a:endParaRPr>
          </a:p>
          <a:p>
            <a:pPr eaLnBrk="1" hangingPunct="1">
              <a:buFontTx/>
              <a:buChar char="•"/>
            </a:pPr>
            <a:endParaRPr lang="en-US" smtClean="0">
              <a:latin typeface="Arial" charset="0"/>
              <a:cs typeface="Arial" charset="0"/>
            </a:endParaRPr>
          </a:p>
          <a:p>
            <a:pPr eaLnBrk="1" hangingPunct="1">
              <a:buFontTx/>
              <a:buChar char="•"/>
            </a:pPr>
            <a:r>
              <a:rPr lang="en-US" smtClean="0">
                <a:latin typeface="Arial" charset="0"/>
                <a:cs typeface="Arial" charset="0"/>
              </a:rPr>
              <a:t>Within content areas – it may be necessary to write more than one goal – for example in English language arts (reading)  a student may have a need for phonological awareness, vocabulary building, reading comprehension, decoding, etc</a:t>
            </a:r>
          </a:p>
          <a:p>
            <a:pPr eaLnBrk="1" hangingPunct="1">
              <a:buFontTx/>
              <a:buChar char="•"/>
            </a:pPr>
            <a:endParaRPr lang="en-US" smtClean="0">
              <a:latin typeface="Arial" charset="0"/>
              <a:cs typeface="Arial" charset="0"/>
            </a:endParaRPr>
          </a:p>
          <a:p>
            <a:pPr eaLnBrk="1" hangingPunct="1">
              <a:buFontTx/>
              <a:buChar char="•"/>
            </a:pPr>
            <a:r>
              <a:rPr lang="en-US" smtClean="0">
                <a:latin typeface="Arial" charset="0"/>
                <a:cs typeface="Arial" charset="0"/>
              </a:rPr>
              <a:t>Mathematics – basic math facts – addition, subtraction, multiplication, division, how to use a calculator, working word problems, following 2, 3, 4 steps </a:t>
            </a:r>
          </a:p>
          <a:p>
            <a:pPr eaLnBrk="1" hangingPunct="1">
              <a:buFontTx/>
              <a:buChar char="•"/>
            </a:pPr>
            <a:endParaRPr lang="en-US" smtClean="0">
              <a:latin typeface="Arial" charset="0"/>
              <a:cs typeface="Arial" charset="0"/>
            </a:endParaRPr>
          </a:p>
          <a:p>
            <a:pPr eaLnBrk="1" hangingPunct="1">
              <a:buFontTx/>
              <a:buChar char="•"/>
            </a:pPr>
            <a:endParaRPr lang="en-US" smtClean="0">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Slide Image Placeholder 1"/>
          <p:cNvSpPr>
            <a:spLocks noGrp="1" noRot="1" noChangeAspect="1"/>
          </p:cNvSpPr>
          <p:nvPr>
            <p:ph type="sldImg"/>
          </p:nvPr>
        </p:nvSpPr>
        <p:spPr>
          <a:ln/>
        </p:spPr>
      </p:sp>
      <p:sp>
        <p:nvSpPr>
          <p:cNvPr id="182274" name="Notes Placeholder 2"/>
          <p:cNvSpPr>
            <a:spLocks noGrp="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noRot="1" noChangeAspect="1" noChangeArrowheads="1" noTextEdit="1"/>
          </p:cNvSpPr>
          <p:nvPr>
            <p:ph type="sldImg"/>
          </p:nvPr>
        </p:nvSpPr>
        <p:spPr>
          <a:ln/>
        </p:spPr>
      </p:sp>
      <p:sp>
        <p:nvSpPr>
          <p:cNvPr id="184322" name="Rectangle 3"/>
          <p:cNvSpPr>
            <a:spLocks noGrp="1" noChangeArrowheads="1"/>
          </p:cNvSpPr>
          <p:nvPr>
            <p:ph type="body" idx="1"/>
          </p:nvPr>
        </p:nvSpPr>
        <p:spPr>
          <a:noFill/>
          <a:ln/>
        </p:spPr>
        <p:txBody>
          <a:bodyPr/>
          <a:lstStyle/>
          <a:p>
            <a:r>
              <a:rPr lang="en-US" smtClean="0">
                <a:latin typeface="Arial" charset="0"/>
                <a:cs typeface="Arial" charset="0"/>
              </a:rPr>
              <a:t>These are actual samples read in conjunction with GEE Waiver Requests</a:t>
            </a:r>
          </a:p>
          <a:p>
            <a:endParaRPr lang="en-US" smtClean="0">
              <a:latin typeface="Arial" charset="0"/>
              <a:cs typeface="Arial" charset="0"/>
            </a:endParaRPr>
          </a:p>
          <a:p>
            <a:r>
              <a:rPr lang="en-US" smtClean="0">
                <a:latin typeface="Arial" charset="0"/>
                <a:cs typeface="Arial" charset="0"/>
              </a:rPr>
              <a:t>In the </a:t>
            </a:r>
            <a:r>
              <a:rPr lang="en-US" smtClean="0">
                <a:solidFill>
                  <a:srgbClr val="0000CC"/>
                </a:solidFill>
                <a:latin typeface="Arial" charset="0"/>
                <a:cs typeface="Arial" charset="0"/>
              </a:rPr>
              <a:t> non-example but letter </a:t>
            </a:r>
            <a:r>
              <a:rPr lang="en-US" smtClean="0">
                <a:latin typeface="Arial" charset="0"/>
                <a:cs typeface="Arial" charset="0"/>
              </a:rPr>
              <a:t>list – Bullet 2 – should all of those things be included in the present level of performance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7"/>
          <p:cNvSpPr txBox="1">
            <a:spLocks noGrp="1" noChangeArrowheads="1"/>
          </p:cNvSpPr>
          <p:nvPr/>
        </p:nvSpPr>
        <p:spPr bwMode="auto">
          <a:xfrm>
            <a:off x="3978275" y="8840788"/>
            <a:ext cx="3041650" cy="465137"/>
          </a:xfrm>
          <a:prstGeom prst="rect">
            <a:avLst/>
          </a:prstGeom>
          <a:noFill/>
          <a:ln w="9525">
            <a:noFill/>
            <a:miter lim="800000"/>
            <a:headEnd/>
            <a:tailEnd/>
          </a:ln>
        </p:spPr>
        <p:txBody>
          <a:bodyPr lIns="93274" tIns="46637" rIns="93274" bIns="46637" anchor="b"/>
          <a:lstStyle/>
          <a:p>
            <a:pPr algn="r" defTabSz="931863"/>
            <a:fld id="{7DEB658F-F8A9-4FD2-A816-31475DA69309}" type="slidenum">
              <a:rPr lang="en-US" sz="1200">
                <a:solidFill>
                  <a:schemeClr val="tx1"/>
                </a:solidFill>
                <a:latin typeface="Arial Unicode MS" pitchFamily="34" charset="-128"/>
              </a:rPr>
              <a:pPr algn="r" defTabSz="931863"/>
              <a:t>33</a:t>
            </a:fld>
            <a:endParaRPr lang="en-US" sz="1200">
              <a:solidFill>
                <a:schemeClr val="tx1"/>
              </a:solidFill>
              <a:latin typeface="Arial Unicode MS" pitchFamily="34" charset="-128"/>
            </a:endParaRPr>
          </a:p>
        </p:txBody>
      </p:sp>
      <p:sp>
        <p:nvSpPr>
          <p:cNvPr id="186370" name="Rectangle 2"/>
          <p:cNvSpPr>
            <a:spLocks noGrp="1" noRot="1" noChangeAspect="1" noChangeArrowheads="1" noTextEdit="1"/>
          </p:cNvSpPr>
          <p:nvPr>
            <p:ph type="sldImg"/>
          </p:nvPr>
        </p:nvSpPr>
        <p:spPr>
          <a:xfrm>
            <a:off x="1257300" y="674688"/>
            <a:ext cx="4518025" cy="3490912"/>
          </a:xfrm>
          <a:ln/>
        </p:spPr>
      </p:sp>
      <p:sp>
        <p:nvSpPr>
          <p:cNvPr id="186371" name="Rectangle 3"/>
          <p:cNvSpPr>
            <a:spLocks noGrp="1" noChangeArrowheads="1"/>
          </p:cNvSpPr>
          <p:nvPr>
            <p:ph type="body" idx="1"/>
          </p:nvPr>
        </p:nvSpPr>
        <p:spPr>
          <a:noFill/>
          <a:ln/>
        </p:spPr>
        <p:txBody>
          <a:bodyPr/>
          <a:lstStyle/>
          <a:p>
            <a:pPr eaLnBrk="1" hangingPunct="1">
              <a:buFontTx/>
              <a:buChar char="•"/>
            </a:pPr>
            <a:r>
              <a:rPr lang="en-US" smtClean="0">
                <a:latin typeface="Arial" charset="0"/>
                <a:cs typeface="Arial" charset="0"/>
              </a:rPr>
              <a:t>What is the case study student doing now?</a:t>
            </a:r>
          </a:p>
          <a:p>
            <a:pPr eaLnBrk="1" hangingPunct="1">
              <a:buFontTx/>
              <a:buChar char="•"/>
            </a:pPr>
            <a:r>
              <a:rPr lang="en-US" smtClean="0">
                <a:latin typeface="Arial" charset="0"/>
                <a:cs typeface="Arial" charset="0"/>
              </a:rPr>
              <a:t>What prerequisite skills does the student need to close the gap between their present level of performance and the GLEs/Extended Standards?</a:t>
            </a:r>
          </a:p>
          <a:p>
            <a:pPr eaLnBrk="1" hangingPunct="1">
              <a:buFontTx/>
              <a:buChar char="•"/>
            </a:pPr>
            <a:r>
              <a:rPr lang="en-US" smtClean="0">
                <a:latin typeface="Arial" charset="0"/>
                <a:cs typeface="Arial" charset="0"/>
              </a:rPr>
              <a:t>What additional skills does they need to be successful?</a:t>
            </a:r>
          </a:p>
          <a:p>
            <a:pPr eaLnBrk="1" hangingPunct="1">
              <a:buFontTx/>
              <a:buChar char="•"/>
            </a:pPr>
            <a:r>
              <a:rPr lang="en-US" smtClean="0">
                <a:latin typeface="Arial" charset="0"/>
                <a:cs typeface="Arial" charset="0"/>
              </a:rPr>
              <a:t>What are their needs regarding AIM (accessible instructional materials)?</a:t>
            </a:r>
          </a:p>
          <a:p>
            <a:pPr eaLnBrk="1" hangingPunct="1"/>
            <a:endParaRPr lang="en-US" smtClean="0">
              <a:latin typeface="Arial" charset="0"/>
              <a:cs typeface="Arial" charset="0"/>
            </a:endParaRPr>
          </a:p>
          <a:p>
            <a:pPr eaLnBrk="1" hangingPunct="1"/>
            <a:r>
              <a:rPr lang="en-US" smtClean="0">
                <a:latin typeface="Arial" charset="0"/>
                <a:cs typeface="Arial" charset="0"/>
              </a:rPr>
              <a:t>Participants may be working on their own student/case.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Grp="1" noRot="1" noChangeAspect="1" noChangeArrowheads="1" noTextEdit="1"/>
          </p:cNvSpPr>
          <p:nvPr>
            <p:ph type="sldImg"/>
          </p:nvPr>
        </p:nvSpPr>
        <p:spPr>
          <a:ln/>
        </p:spPr>
      </p:sp>
      <p:sp>
        <p:nvSpPr>
          <p:cNvPr id="188418" name="Rectangle 3"/>
          <p:cNvSpPr>
            <a:spLocks noGrp="1" noChangeArrowheads="1"/>
          </p:cNvSpPr>
          <p:nvPr>
            <p:ph type="body" idx="1"/>
          </p:nvPr>
        </p:nvSpPr>
        <p:spPr>
          <a:noFill/>
          <a:ln/>
        </p:spPr>
        <p:txBody>
          <a:bodyPr/>
          <a:lstStyle/>
          <a:p>
            <a:r>
              <a:rPr lang="en-US" smtClean="0">
                <a:latin typeface="Arial" charset="0"/>
                <a:cs typeface="Arial" charset="0"/>
              </a:rPr>
              <a:t>Purpose:  If we’re describing what is possible in a year (with direct, explicit instruction using SBR practices and materials), THAT IS EXACTLY WHY YOU CAN’T COPY THE STANDARD, BENCHMEARK OR GLE OR EXTENDED STANDARD AS THE GOAL</a:t>
            </a:r>
          </a:p>
          <a:p>
            <a:pPr eaLnBrk="1" hangingPunct="1">
              <a:buFontTx/>
              <a:buChar char="•"/>
            </a:pPr>
            <a:r>
              <a:rPr lang="en-US" smtClean="0">
                <a:latin typeface="Arial" charset="0"/>
                <a:cs typeface="Arial" charset="0"/>
              </a:rPr>
              <a:t>Based on the prioritized needs indentified in Step 3 - At times, students will have so many needs that it is difficult to decide which needs to address. After discussing the student’s needs, the IEP Team should </a:t>
            </a:r>
            <a:r>
              <a:rPr lang="en-US" b="1" smtClean="0">
                <a:latin typeface="Arial" charset="0"/>
                <a:cs typeface="Arial" charset="0"/>
              </a:rPr>
              <a:t>reach a decision regarding which need has the greatest impact on the student’s progress in the general curriculum</a:t>
            </a:r>
            <a:r>
              <a:rPr lang="en-US" smtClean="0">
                <a:latin typeface="Arial" charset="0"/>
                <a:cs typeface="Arial" charset="0"/>
              </a:rPr>
              <a:t>. The goals should address the need that most directly impacts progress in the general education curriculum.</a:t>
            </a:r>
          </a:p>
          <a:p>
            <a:pPr eaLnBrk="1" hangingPunct="1">
              <a:buFontTx/>
              <a:buChar char="•"/>
            </a:pPr>
            <a:r>
              <a:rPr lang="en-US" smtClean="0">
                <a:latin typeface="Arial" charset="0"/>
                <a:cs typeface="Arial" charset="0"/>
              </a:rPr>
              <a:t>Focus - What’s causing the greatest barrier </a:t>
            </a:r>
          </a:p>
          <a:p>
            <a:pPr eaLnBrk="1" hangingPunct="1">
              <a:spcBef>
                <a:spcPct val="0"/>
              </a:spcBef>
            </a:pPr>
            <a:endParaRPr lang="en-US" smtClean="0">
              <a:latin typeface="Arial" charset="0"/>
              <a:cs typeface="Arial" charset="0"/>
            </a:endParaRPr>
          </a:p>
          <a:p>
            <a:pPr eaLnBrk="1" hangingPunct="1">
              <a:spcBef>
                <a:spcPct val="0"/>
              </a:spcBef>
            </a:pPr>
            <a:r>
              <a:rPr lang="en-US" smtClean="0">
                <a:latin typeface="Arial" charset="0"/>
                <a:cs typeface="Arial" charset="0"/>
              </a:rPr>
              <a:t>IDEA regs state:  The student’s needs that result from the student’s disability to enable the student to be involved in and make progress in the general education</a:t>
            </a:r>
          </a:p>
          <a:p>
            <a:r>
              <a:rPr lang="en-US" smtClean="0">
                <a:latin typeface="Arial" charset="0"/>
                <a:cs typeface="Arial" charset="0"/>
              </a:rPr>
              <a:t> </a:t>
            </a:r>
          </a:p>
          <a:p>
            <a:endParaRPr lang="en-US" smtClean="0">
              <a:latin typeface="Arial" charset="0"/>
              <a:cs typeface="Arial" charset="0"/>
            </a:endParaRPr>
          </a:p>
          <a:p>
            <a:endParaRPr lang="en-US" smtClean="0">
              <a:latin typeface="Arial" charset="0"/>
              <a:cs typeface="Arial" charset="0"/>
            </a:endParaRPr>
          </a:p>
          <a:p>
            <a:endParaRPr lang="en-US" smtClean="0">
              <a:latin typeface="Arial" charset="0"/>
              <a:cs typeface="Arial" charset="0"/>
            </a:endParaRPr>
          </a:p>
          <a:p>
            <a:endParaRPr lang="en-US" smtClean="0">
              <a:latin typeface="Arial"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2"/>
          <p:cNvSpPr>
            <a:spLocks noGrp="1" noRot="1" noChangeAspect="1" noChangeArrowheads="1" noTextEdit="1"/>
          </p:cNvSpPr>
          <p:nvPr>
            <p:ph type="sldImg"/>
          </p:nvPr>
        </p:nvSpPr>
        <p:spPr>
          <a:ln/>
        </p:spPr>
      </p:sp>
      <p:sp>
        <p:nvSpPr>
          <p:cNvPr id="190466"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2"/>
          <p:cNvSpPr>
            <a:spLocks noGrp="1" noRot="1" noChangeAspect="1" noChangeArrowheads="1" noTextEdit="1"/>
          </p:cNvSpPr>
          <p:nvPr>
            <p:ph type="sldImg"/>
          </p:nvPr>
        </p:nvSpPr>
        <p:spPr>
          <a:ln/>
        </p:spPr>
      </p:sp>
      <p:sp>
        <p:nvSpPr>
          <p:cNvPr id="192514" name="Rectangle 3"/>
          <p:cNvSpPr>
            <a:spLocks noGrp="1" noChangeArrowheads="1"/>
          </p:cNvSpPr>
          <p:nvPr>
            <p:ph type="body" idx="1"/>
          </p:nvPr>
        </p:nvSpPr>
        <p:spPr>
          <a:noFill/>
          <a:ln/>
        </p:spPr>
        <p:txBody>
          <a:bodyPr/>
          <a:lstStyle/>
          <a:p>
            <a:r>
              <a:rPr lang="en-US" smtClean="0">
                <a:latin typeface="Arial" charset="0"/>
                <a:cs typeface="Arial" charset="0"/>
              </a:rPr>
              <a:t>There are additional considerations that should be made when developing goals and objectives for students with significant disabilities.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Slide Image Placeholder 1"/>
          <p:cNvSpPr>
            <a:spLocks noGrp="1" noRot="1" noChangeAspect="1"/>
          </p:cNvSpPr>
          <p:nvPr>
            <p:ph type="sldImg"/>
          </p:nvPr>
        </p:nvSpPr>
        <p:spPr>
          <a:ln/>
        </p:spPr>
      </p:sp>
      <p:sp>
        <p:nvSpPr>
          <p:cNvPr id="194562" name="Notes Placeholder 2"/>
          <p:cNvSpPr>
            <a:spLocks noGrp="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p:cNvSpPr>
            <a:spLocks noGrp="1" noRot="1" noChangeAspect="1" noChangeArrowheads="1" noTextEdit="1"/>
          </p:cNvSpPr>
          <p:nvPr>
            <p:ph type="sldImg"/>
          </p:nvPr>
        </p:nvSpPr>
        <p:spPr>
          <a:ln/>
        </p:spPr>
      </p:sp>
      <p:sp>
        <p:nvSpPr>
          <p:cNvPr id="196610" name="Rectangle 3"/>
          <p:cNvSpPr>
            <a:spLocks noGrp="1" noChangeArrowheads="1"/>
          </p:cNvSpPr>
          <p:nvPr>
            <p:ph type="body" idx="1"/>
          </p:nvPr>
        </p:nvSpPr>
        <p:spPr>
          <a:noFill/>
          <a:ln/>
        </p:spPr>
        <p:txBody>
          <a:bodyPr/>
          <a:lstStyle/>
          <a:p>
            <a:r>
              <a:rPr lang="en-US" smtClean="0">
                <a:latin typeface="Arial" charset="0"/>
                <a:cs typeface="Arial" charset="0"/>
              </a:rPr>
              <a:t>Look at the verbs in these examples.  We cannot really determine what is expected of the student in the “Passive Response.”  It would be very difficult to accurately evaluate a student’s progress.  On the other hand,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2"/>
          <p:cNvSpPr>
            <a:spLocks noGrp="1" noRot="1" noChangeAspect="1" noChangeArrowheads="1" noTextEdit="1"/>
          </p:cNvSpPr>
          <p:nvPr>
            <p:ph type="sldImg"/>
          </p:nvPr>
        </p:nvSpPr>
        <p:spPr>
          <a:ln/>
        </p:spPr>
      </p:sp>
      <p:sp>
        <p:nvSpPr>
          <p:cNvPr id="198658" name="Rectangle 3"/>
          <p:cNvSpPr>
            <a:spLocks noGrp="1" noChangeArrowheads="1"/>
          </p:cNvSpPr>
          <p:nvPr>
            <p:ph type="body" idx="1"/>
          </p:nvPr>
        </p:nvSpPr>
        <p:spPr>
          <a:noFill/>
          <a:ln/>
        </p:spPr>
        <p:txBody>
          <a:bodyPr/>
          <a:lstStyle/>
          <a:p>
            <a:r>
              <a:rPr lang="en-US" smtClean="0">
                <a:latin typeface="Arial" charset="0"/>
                <a:cs typeface="Arial" charset="0"/>
              </a:rPr>
              <a:t>For example,  students with significant disabilities may certainly be taught functional skills.  Although the LEAP Alternate Assessment, Level 1 addresses academic skills, functional skills needed by a student should be addressed through the IEP and assessed in the context of classroom instruction.  Instruction on these skills can often be incorporated within the context of classroom routines.</a:t>
            </a:r>
          </a:p>
          <a:p>
            <a:r>
              <a:rPr lang="en-US" smtClean="0">
                <a:latin typeface="Arial" charset="0"/>
                <a:cs typeface="Arial" charset="0"/>
              </a:rPr>
              <a:t>If a student needs functional skills on the IEP, these should not be  “stretched” to align to some content area such as science.  Toileting is self-help – NOT science!  And it is OK to include toileting skills on the IEP if this is what a student needs.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Rot="1" noChangeAspect="1" noChangeArrowheads="1" noTextEdit="1"/>
          </p:cNvSpPr>
          <p:nvPr>
            <p:ph type="sldImg"/>
          </p:nvPr>
        </p:nvSpPr>
        <p:spPr>
          <a:ln/>
        </p:spPr>
      </p:sp>
      <p:sp>
        <p:nvSpPr>
          <p:cNvPr id="126978"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NCLB regs for Modified Assessments  (April 2007) </a:t>
            </a:r>
          </a:p>
          <a:p>
            <a:pPr eaLnBrk="1" hangingPunct="1"/>
            <a:r>
              <a:rPr lang="en-US" smtClean="0">
                <a:latin typeface="Arial" charset="0"/>
                <a:cs typeface="Arial" charset="0"/>
              </a:rPr>
              <a:t>§200.1 If the student's IEP includes goals for a subject assessed under Sec.  200.2, </a:t>
            </a:r>
            <a:r>
              <a:rPr lang="en-US" b="1" smtClean="0">
                <a:latin typeface="Arial" charset="0"/>
                <a:cs typeface="Arial" charset="0"/>
              </a:rPr>
              <a:t>those goals must be based on the academic content standards for the grade in which the student is enrolled</a:t>
            </a:r>
            <a:r>
              <a:rPr lang="en-US" smtClean="0">
                <a:latin typeface="Arial" charset="0"/>
                <a:cs typeface="Arial" charset="0"/>
              </a:rPr>
              <a:t>, consistent with paragraph (f)(2) of this section.</a:t>
            </a:r>
          </a:p>
          <a:p>
            <a:pPr eaLnBrk="1" hangingPunct="1"/>
            <a:endParaRPr lang="en-US" smtClean="0">
              <a:latin typeface="Arial" charset="0"/>
              <a:cs typeface="Arial" charset="0"/>
            </a:endParaRPr>
          </a:p>
          <a:p>
            <a:pPr eaLnBrk="1" hangingPunct="1">
              <a:spcBef>
                <a:spcPct val="0"/>
              </a:spcBef>
            </a:pPr>
            <a:r>
              <a:rPr lang="en-US" smtClean="0">
                <a:latin typeface="Arial" charset="0"/>
                <a:cs typeface="Arial" charset="0"/>
              </a:rPr>
              <a:t>At the same time there was an addition to IDEA regs </a:t>
            </a:r>
          </a:p>
          <a:p>
            <a:pPr eaLnBrk="1" hangingPunct="1">
              <a:spcBef>
                <a:spcPct val="0"/>
              </a:spcBef>
            </a:pPr>
            <a:r>
              <a:rPr lang="en-US" smtClean="0">
                <a:latin typeface="Arial" charset="0"/>
                <a:cs typeface="Arial" charset="0"/>
              </a:rPr>
              <a:t>§300.160 – Participation in Assessments. </a:t>
            </a:r>
          </a:p>
          <a:p>
            <a:pPr eaLnBrk="1" hangingPunct="1">
              <a:spcBef>
                <a:spcPct val="0"/>
              </a:spcBef>
            </a:pPr>
            <a:r>
              <a:rPr lang="en-US" smtClean="0">
                <a:latin typeface="Arial" charset="0"/>
                <a:cs typeface="Arial" charset="0"/>
              </a:rPr>
              <a:t>(a) State must ensure that all children with disabilities are included in all general State and district-wide assessment programs, including assessments described under section 1111 of the ESEA, 20 U.S.C. 6311, with appropriate accommodations and alternate assessments, if necessary, as indicated in their respective IEPs. </a:t>
            </a:r>
          </a:p>
          <a:p>
            <a:pPr eaLnBrk="1" hangingPunct="1"/>
            <a:r>
              <a:rPr lang="en-US" smtClean="0">
                <a:latin typeface="Times New Roman" pitchFamily="18" charset="0"/>
                <a:cs typeface="Arial" charset="0"/>
              </a:rPr>
              <a:t>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2"/>
          <p:cNvSpPr>
            <a:spLocks noGrp="1" noRot="1" noChangeAspect="1" noChangeArrowheads="1" noTextEdit="1"/>
          </p:cNvSpPr>
          <p:nvPr>
            <p:ph type="sldImg"/>
          </p:nvPr>
        </p:nvSpPr>
        <p:spPr>
          <a:ln/>
        </p:spPr>
      </p:sp>
      <p:sp>
        <p:nvSpPr>
          <p:cNvPr id="200706"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The IEP Team should consider the knowledge and skills (content standards) that students are expected to learn at the student’s grade level. It is also important for teachers to share the long-term knowledge and skills expected over several years (for example, grades 4-6 for a student entering fifth grade). State assessments are intended to measure what students learn over a period of several years. Because both achievement and learning are cumulative, teachers cannot afford to set IEP goals that cover only discrete, fragmented skills. Very specific skills should be reflected in lesson plans and not in IEPs. State assessments not only test the knowledge and skills stated in the content standards but also the application of knowledge and skills in real world situations.</a:t>
            </a:r>
          </a:p>
          <a:p>
            <a:pPr eaLnBrk="1" hangingPunct="1"/>
            <a:endParaRPr lang="en-US" smtClean="0">
              <a:latin typeface="Arial" charset="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2"/>
          <p:cNvSpPr>
            <a:spLocks noGrp="1" noRot="1" noChangeAspect="1" noChangeArrowheads="1" noTextEdit="1"/>
          </p:cNvSpPr>
          <p:nvPr>
            <p:ph type="sldImg"/>
          </p:nvPr>
        </p:nvSpPr>
        <p:spPr>
          <a:ln/>
        </p:spPr>
      </p:sp>
      <p:sp>
        <p:nvSpPr>
          <p:cNvPr id="202754"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The content standards state what</a:t>
            </a:r>
            <a:r>
              <a:rPr lang="en-US" b="1" smtClean="0">
                <a:latin typeface="Arial" charset="0"/>
                <a:cs typeface="Arial" charset="0"/>
              </a:rPr>
              <a:t> all </a:t>
            </a:r>
            <a:r>
              <a:rPr lang="en-US" smtClean="0">
                <a:latin typeface="Arial" charset="0"/>
                <a:cs typeface="Arial" charset="0"/>
              </a:rPr>
              <a:t>students should know and be able to do. The IEP goal addresses the needs, in relation to the content standards, noted in the </a:t>
            </a:r>
            <a:r>
              <a:rPr lang="en-US" b="1" smtClean="0">
                <a:latin typeface="Arial" charset="0"/>
                <a:cs typeface="Arial" charset="0"/>
              </a:rPr>
              <a:t>individual</a:t>
            </a:r>
            <a:r>
              <a:rPr lang="en-US" smtClean="0">
                <a:latin typeface="Arial" charset="0"/>
                <a:cs typeface="Arial" charset="0"/>
              </a:rPr>
              <a:t> student’s present level of performance and makes the content standard specific for the student.</a:t>
            </a:r>
          </a:p>
          <a:p>
            <a:pPr eaLnBrk="1" hangingPunct="1"/>
            <a:endParaRPr lang="en-US" smtClean="0">
              <a:latin typeface="Arial" charset="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Slide Image Placeholder 1"/>
          <p:cNvSpPr>
            <a:spLocks noGrp="1" noRot="1" noChangeAspect="1" noTextEdit="1"/>
          </p:cNvSpPr>
          <p:nvPr>
            <p:ph type="sldImg"/>
          </p:nvPr>
        </p:nvSpPr>
        <p:spPr>
          <a:ln/>
        </p:spPr>
      </p:sp>
      <p:sp>
        <p:nvSpPr>
          <p:cNvPr id="204802" name="Notes Placeholder 2"/>
          <p:cNvSpPr>
            <a:spLocks noGrp="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2"/>
          <p:cNvSpPr>
            <a:spLocks noGrp="1" noRot="1" noChangeAspect="1" noChangeArrowheads="1" noTextEdit="1"/>
          </p:cNvSpPr>
          <p:nvPr>
            <p:ph type="sldImg"/>
          </p:nvPr>
        </p:nvSpPr>
        <p:spPr>
          <a:ln/>
        </p:spPr>
      </p:sp>
      <p:sp>
        <p:nvSpPr>
          <p:cNvPr id="206850"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This goal can be addressed on all the content areas – especially using science and social studies</a:t>
            </a:r>
          </a:p>
          <a:p>
            <a:pPr eaLnBrk="1" hangingPunct="1"/>
            <a:endParaRPr lang="en-US" smtClean="0">
              <a:latin typeface="Arial" charset="0"/>
              <a:cs typeface="Arial" charset="0"/>
            </a:endParaRPr>
          </a:p>
          <a:p>
            <a:pPr eaLnBrk="1" hangingPunct="1"/>
            <a:r>
              <a:rPr lang="en-US" smtClean="0">
                <a:latin typeface="Arial" charset="0"/>
                <a:cs typeface="Arial" charset="0"/>
              </a:rPr>
              <a:t>Why we chose an average of 80%</a:t>
            </a:r>
          </a:p>
          <a:p>
            <a:pPr eaLnBrk="1" hangingPunct="1"/>
            <a:r>
              <a:rPr lang="en-US" smtClean="0">
                <a:latin typeface="Arial" charset="0"/>
                <a:cs typeface="Arial" charset="0"/>
              </a:rPr>
              <a:t>Why we chose “at end of 36 weeks</a:t>
            </a:r>
          </a:p>
          <a:p>
            <a:pPr eaLnBrk="1" hangingPunct="1"/>
            <a:r>
              <a:rPr lang="en-US" smtClean="0">
                <a:latin typeface="Arial" charset="0"/>
                <a:cs typeface="Arial" charset="0"/>
              </a:rPr>
              <a:t>Why fluency is foundational prerequisite skill</a:t>
            </a:r>
          </a:p>
          <a:p>
            <a:pPr eaLnBrk="1" hangingPunct="1"/>
            <a:r>
              <a:rPr lang="en-US" smtClean="0">
                <a:latin typeface="Arial" charset="0"/>
                <a:cs typeface="Arial" charset="0"/>
              </a:rPr>
              <a:t>Why we did something&gt;&gt;&gt;&gt;&gt;</a:t>
            </a:r>
          </a:p>
          <a:p>
            <a:pPr eaLnBrk="1" hangingPunct="1"/>
            <a:endParaRPr lang="en-US" smtClean="0">
              <a:latin typeface="Arial" charset="0"/>
              <a:cs typeface="Arial" charset="0"/>
            </a:endParaRPr>
          </a:p>
          <a:p>
            <a:pPr eaLnBrk="1" hangingPunct="1"/>
            <a:r>
              <a:rPr lang="en-US" smtClean="0">
                <a:latin typeface="Arial" charset="0"/>
                <a:cs typeface="Arial" charset="0"/>
              </a:rPr>
              <a:t>And dialogue – how would this translate for progress monitoring, data points with aim lines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2"/>
          <p:cNvSpPr>
            <a:spLocks noGrp="1" noRot="1" noChangeAspect="1" noChangeArrowheads="1" noTextEdit="1"/>
          </p:cNvSpPr>
          <p:nvPr>
            <p:ph type="sldImg"/>
          </p:nvPr>
        </p:nvSpPr>
        <p:spPr>
          <a:ln/>
        </p:spPr>
      </p:sp>
      <p:sp>
        <p:nvSpPr>
          <p:cNvPr id="208898" name="Rectangle 3"/>
          <p:cNvSpPr>
            <a:spLocks noGrp="1" noChangeArrowheads="1"/>
          </p:cNvSpPr>
          <p:nvPr>
            <p:ph type="body" idx="1"/>
          </p:nvPr>
        </p:nvSpPr>
        <p:spPr>
          <a:noFill/>
          <a:ln/>
        </p:spPr>
        <p:txBody>
          <a:bodyPr/>
          <a:lstStyle/>
          <a:p>
            <a:r>
              <a:rPr lang="en-US" smtClean="0">
                <a:latin typeface="Arial" charset="0"/>
                <a:cs typeface="Arial" charset="0"/>
              </a:rPr>
              <a:t>These are actual samples read in conjunction with GEE Waiver RequestsN</a:t>
            </a:r>
          </a:p>
          <a:p>
            <a:endParaRPr lang="en-US" smtClean="0">
              <a:latin typeface="Arial" charset="0"/>
              <a:cs typeface="Arial" charset="0"/>
            </a:endParaRPr>
          </a:p>
          <a:p>
            <a:r>
              <a:rPr lang="en-US" smtClean="0">
                <a:latin typeface="Arial" charset="0"/>
                <a:cs typeface="Arial" charset="0"/>
              </a:rPr>
              <a:t># 1 worse Goal EVER:  Students will not have lice. (!)</a:t>
            </a:r>
          </a:p>
          <a:p>
            <a:endParaRPr lang="en-US" smtClean="0">
              <a:latin typeface="Arial" charset="0"/>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2"/>
          <p:cNvSpPr>
            <a:spLocks noGrp="1" noRot="1" noChangeAspect="1" noChangeArrowheads="1" noTextEdit="1"/>
          </p:cNvSpPr>
          <p:nvPr>
            <p:ph type="sldImg"/>
          </p:nvPr>
        </p:nvSpPr>
        <p:spPr>
          <a:ln/>
        </p:spPr>
      </p:sp>
      <p:sp>
        <p:nvSpPr>
          <p:cNvPr id="210946" name="Rectangle 3"/>
          <p:cNvSpPr>
            <a:spLocks noGrp="1" noChangeArrowheads="1"/>
          </p:cNvSpPr>
          <p:nvPr>
            <p:ph type="body" idx="1"/>
          </p:nvPr>
        </p:nvSpPr>
        <p:spPr>
          <a:noFill/>
          <a:ln/>
        </p:spPr>
        <p:txBody>
          <a:bodyPr/>
          <a:lstStyle/>
          <a:p>
            <a:r>
              <a:rPr lang="en-US" smtClean="0">
                <a:latin typeface="Arial" charset="0"/>
                <a:cs typeface="Arial" charset="0"/>
              </a:rPr>
              <a:t>Non Examples</a:t>
            </a:r>
          </a:p>
          <a:p>
            <a:r>
              <a:rPr lang="en-US" smtClean="0">
                <a:latin typeface="Arial" charset="0"/>
                <a:cs typeface="Arial" charset="0"/>
              </a:rPr>
              <a:t>Student will pass 4</a:t>
            </a:r>
            <a:r>
              <a:rPr lang="en-US" baseline="30000" smtClean="0">
                <a:latin typeface="Arial" charset="0"/>
                <a:cs typeface="Arial" charset="0"/>
              </a:rPr>
              <a:t>th</a:t>
            </a:r>
            <a:r>
              <a:rPr lang="en-US" smtClean="0">
                <a:latin typeface="Arial" charset="0"/>
                <a:cs typeface="Arial" charset="0"/>
              </a:rPr>
              <a:t> grade</a:t>
            </a:r>
          </a:p>
          <a:p>
            <a:r>
              <a:rPr lang="en-US" smtClean="0">
                <a:latin typeface="Arial" charset="0"/>
                <a:cs typeface="Arial" charset="0"/>
              </a:rPr>
              <a:t>Student will earn 5/8 Carnegie units</a:t>
            </a:r>
          </a:p>
          <a:p>
            <a:r>
              <a:rPr lang="en-US" smtClean="0">
                <a:latin typeface="Arial" charset="0"/>
                <a:cs typeface="Arial" charset="0"/>
              </a:rPr>
              <a:t>Student will develop strategies to improve reading comprehension,</a:t>
            </a:r>
          </a:p>
          <a:p>
            <a:r>
              <a:rPr lang="en-US" smtClean="0">
                <a:latin typeface="Arial" charset="0"/>
                <a:cs typeface="Arial" charset="0"/>
              </a:rPr>
              <a:t>Student will decode word, use multiplication tables, answer questions when asked, jump through hopes, and play bingo. </a:t>
            </a:r>
          </a:p>
          <a:p>
            <a:r>
              <a:rPr lang="en-US" smtClean="0">
                <a:latin typeface="Arial" charset="0"/>
                <a:cs typeface="Arial" charset="0"/>
              </a:rPr>
              <a:t>Discuss the need for more than one ELA and/or Math goal.</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Rectangle 7"/>
          <p:cNvSpPr txBox="1">
            <a:spLocks noGrp="1" noChangeArrowheads="1"/>
          </p:cNvSpPr>
          <p:nvPr/>
        </p:nvSpPr>
        <p:spPr bwMode="auto">
          <a:xfrm>
            <a:off x="3978275" y="8840788"/>
            <a:ext cx="3041650" cy="465137"/>
          </a:xfrm>
          <a:prstGeom prst="rect">
            <a:avLst/>
          </a:prstGeom>
          <a:noFill/>
          <a:ln w="9525">
            <a:noFill/>
            <a:miter lim="800000"/>
            <a:headEnd/>
            <a:tailEnd/>
          </a:ln>
        </p:spPr>
        <p:txBody>
          <a:bodyPr lIns="93274" tIns="46637" rIns="93274" bIns="46637" anchor="b"/>
          <a:lstStyle/>
          <a:p>
            <a:pPr algn="r" defTabSz="931863"/>
            <a:fld id="{E3BA381C-A688-4911-900E-C30D62A1874F}" type="slidenum">
              <a:rPr lang="en-US" sz="1200">
                <a:solidFill>
                  <a:schemeClr val="tx1"/>
                </a:solidFill>
                <a:latin typeface="Arial Unicode MS" pitchFamily="34" charset="-128"/>
              </a:rPr>
              <a:pPr algn="r" defTabSz="931863"/>
              <a:t>46</a:t>
            </a:fld>
            <a:endParaRPr lang="en-US" sz="1200">
              <a:solidFill>
                <a:schemeClr val="tx1"/>
              </a:solidFill>
              <a:latin typeface="Arial Unicode MS" pitchFamily="34" charset="-128"/>
            </a:endParaRPr>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This goal can be addressed on all the content areas – especially using science and social studies.  It is directory related to an Extended Standard:  ES-12/11: Demonstrate understanding of information in texts, including: </a:t>
            </a:r>
          </a:p>
          <a:p>
            <a:r>
              <a:rPr lang="en-US" smtClean="0">
                <a:latin typeface="Arial" charset="0"/>
                <a:cs typeface="Arial" charset="0"/>
              </a:rPr>
              <a:t> sequencing events</a:t>
            </a:r>
            <a:r>
              <a:rPr lang="en-US" smtClean="0">
                <a:latin typeface="Arial" charset="0"/>
                <a:cs typeface="Arial" charset="0"/>
                <a:sym typeface="Symbol" pitchFamily="18" charset="2"/>
              </a:rPr>
              <a:t></a:t>
            </a:r>
            <a:r>
              <a:rPr lang="en-US" smtClean="0">
                <a:latin typeface="Arial" charset="0"/>
                <a:cs typeface="Arial" charset="0"/>
              </a:rPr>
              <a:t> </a:t>
            </a:r>
          </a:p>
          <a:p>
            <a:r>
              <a:rPr lang="en-US" smtClean="0">
                <a:latin typeface="Arial" charset="0"/>
                <a:cs typeface="Arial" charset="0"/>
              </a:rPr>
              <a:t> identifying main idea</a:t>
            </a:r>
            <a:r>
              <a:rPr lang="en-US" smtClean="0">
                <a:latin typeface="Arial" charset="0"/>
                <a:cs typeface="Arial" charset="0"/>
                <a:sym typeface="Symbol" pitchFamily="18" charset="2"/>
              </a:rPr>
              <a:t></a:t>
            </a:r>
            <a:r>
              <a:rPr lang="en-US" smtClean="0">
                <a:latin typeface="Arial" charset="0"/>
                <a:cs typeface="Arial" charset="0"/>
              </a:rPr>
              <a:t> </a:t>
            </a:r>
          </a:p>
          <a:p>
            <a:r>
              <a:rPr lang="en-US" smtClean="0">
                <a:latin typeface="Arial" charset="0"/>
                <a:cs typeface="Arial" charset="0"/>
              </a:rPr>
              <a:t> making predictions</a:t>
            </a:r>
            <a:r>
              <a:rPr lang="en-US" smtClean="0">
                <a:latin typeface="Arial" charset="0"/>
                <a:cs typeface="Arial" charset="0"/>
                <a:sym typeface="Symbol" pitchFamily="18" charset="2"/>
              </a:rPr>
              <a:t></a:t>
            </a:r>
            <a:r>
              <a:rPr lang="en-US" smtClean="0">
                <a:latin typeface="Arial" charset="0"/>
                <a:cs typeface="Arial" charset="0"/>
              </a:rPr>
              <a:t> </a:t>
            </a:r>
          </a:p>
          <a:p>
            <a:r>
              <a:rPr lang="en-US" smtClean="0">
                <a:latin typeface="Arial" charset="0"/>
                <a:cs typeface="Arial" charset="0"/>
              </a:rPr>
              <a:t>Why we chose an average of 80%: The IEP team felt that Lilly needed to demonstrate this skill at 80% accuracy across multiple assessments (that is, probes – as opposed to instructional sessions wherein the teacher is prompting Lilly in an errorless learning session) to be reasonably sure she was able to demonstrate this skills across time.</a:t>
            </a:r>
          </a:p>
          <a:p>
            <a:pPr eaLnBrk="1" hangingPunct="1"/>
            <a:r>
              <a:rPr lang="en-US" smtClean="0">
                <a:latin typeface="Arial" charset="0"/>
                <a:cs typeface="Arial" charset="0"/>
              </a:rPr>
              <a:t>Why we chose “at end of 36 weeks:  Lilly should use these skills across content areas across the entire school year for the length of the IEP   (anniversary date to anniversary date)</a:t>
            </a:r>
          </a:p>
          <a:p>
            <a:pPr eaLnBrk="1" hangingPunct="1"/>
            <a:endParaRPr lang="en-US" smtClean="0">
              <a:latin typeface="Arial" charset="0"/>
              <a:cs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Rectangle 7"/>
          <p:cNvSpPr txBox="1">
            <a:spLocks noGrp="1" noChangeArrowheads="1"/>
          </p:cNvSpPr>
          <p:nvPr/>
        </p:nvSpPr>
        <p:spPr bwMode="auto">
          <a:xfrm>
            <a:off x="3978275" y="8840788"/>
            <a:ext cx="3041650" cy="465137"/>
          </a:xfrm>
          <a:prstGeom prst="rect">
            <a:avLst/>
          </a:prstGeom>
          <a:noFill/>
          <a:ln w="9525">
            <a:noFill/>
            <a:miter lim="800000"/>
            <a:headEnd/>
            <a:tailEnd/>
          </a:ln>
        </p:spPr>
        <p:txBody>
          <a:bodyPr lIns="93274" tIns="46637" rIns="93274" bIns="46637" anchor="b"/>
          <a:lstStyle/>
          <a:p>
            <a:pPr algn="r" defTabSz="931863"/>
            <a:fld id="{DD51F1E1-0A4E-4A68-94D5-E2B0641EEB0F}" type="slidenum">
              <a:rPr lang="en-US" sz="1200">
                <a:solidFill>
                  <a:schemeClr val="tx1"/>
                </a:solidFill>
                <a:latin typeface="Arial Unicode MS" pitchFamily="34" charset="-128"/>
              </a:rPr>
              <a:pPr algn="r" defTabSz="931863"/>
              <a:t>47</a:t>
            </a:fld>
            <a:endParaRPr lang="en-US" sz="1200">
              <a:solidFill>
                <a:schemeClr val="tx1"/>
              </a:solidFill>
              <a:latin typeface="Arial Unicode MS" pitchFamily="34" charset="-128"/>
            </a:endParaRPr>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This goal can be addressed on all the content areas – including science and social studies.  This will support Lilly in acquiring the skills needed to  </a:t>
            </a:r>
            <a:r>
              <a:rPr lang="en-US" b="1" u="sng" smtClean="0">
                <a:latin typeface="Arial" charset="0"/>
                <a:cs typeface="Arial" charset="0"/>
              </a:rPr>
              <a:t>actively </a:t>
            </a:r>
            <a:r>
              <a:rPr lang="en-US" smtClean="0">
                <a:latin typeface="Arial" charset="0"/>
                <a:cs typeface="Arial" charset="0"/>
              </a:rPr>
              <a:t>participate in academic as well as social/functional activities.  Although it is not tied to a specific Extended Standard, acquisition of this goal will support her progress related to the standards.</a:t>
            </a:r>
          </a:p>
          <a:p>
            <a:pPr eaLnBrk="1" hangingPunct="1"/>
            <a:endParaRPr lang="en-US" smtClean="0">
              <a:latin typeface="Arial" charset="0"/>
              <a:cs typeface="Arial" charset="0"/>
            </a:endParaRPr>
          </a:p>
          <a:p>
            <a:pPr eaLnBrk="1" hangingPunct="1"/>
            <a:r>
              <a:rPr lang="en-US" smtClean="0">
                <a:latin typeface="Arial" charset="0"/>
                <a:cs typeface="Arial" charset="0"/>
              </a:rPr>
              <a:t>Why we chose an average of 80%</a:t>
            </a:r>
          </a:p>
          <a:p>
            <a:pPr eaLnBrk="1" hangingPunct="1"/>
            <a:r>
              <a:rPr lang="en-US" smtClean="0">
                <a:latin typeface="Arial" charset="0"/>
                <a:cs typeface="Arial" charset="0"/>
              </a:rPr>
              <a:t>Why we chose “at end of 36 weeks</a:t>
            </a:r>
          </a:p>
          <a:p>
            <a:pPr eaLnBrk="1" hangingPunct="1"/>
            <a:r>
              <a:rPr lang="en-US" smtClean="0">
                <a:latin typeface="Arial" charset="0"/>
                <a:cs typeface="Arial" charset="0"/>
              </a:rPr>
              <a:t>Why fluency is foundational prerequisite skill</a:t>
            </a:r>
          </a:p>
          <a:p>
            <a:pPr eaLnBrk="1" hangingPunct="1"/>
            <a:r>
              <a:rPr lang="en-US" smtClean="0">
                <a:latin typeface="Arial" charset="0"/>
                <a:cs typeface="Arial" charset="0"/>
              </a:rPr>
              <a:t>Why we did something&gt;&gt;&gt;&gt;&gt;</a:t>
            </a:r>
          </a:p>
          <a:p>
            <a:pPr eaLnBrk="1" hangingPunct="1"/>
            <a:endParaRPr lang="en-US" smtClean="0">
              <a:latin typeface="Arial" charset="0"/>
              <a:cs typeface="Arial" charset="0"/>
            </a:endParaRPr>
          </a:p>
          <a:p>
            <a:pPr eaLnBrk="1" hangingPunct="1"/>
            <a:r>
              <a:rPr lang="en-US" smtClean="0">
                <a:latin typeface="Arial" charset="0"/>
                <a:cs typeface="Arial" charset="0"/>
              </a:rPr>
              <a:t>And dialogue – how would this translate for progress monitoring, data points with aim lines</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Slide Image Placeholder 1"/>
          <p:cNvSpPr>
            <a:spLocks noGrp="1" noRot="1" noChangeAspect="1" noTextEdit="1"/>
          </p:cNvSpPr>
          <p:nvPr>
            <p:ph type="sldImg"/>
          </p:nvPr>
        </p:nvSpPr>
        <p:spPr>
          <a:ln/>
        </p:spPr>
      </p:sp>
      <p:sp>
        <p:nvSpPr>
          <p:cNvPr id="217090" name="Notes Placeholder 2"/>
          <p:cNvSpPr>
            <a:spLocks noGrp="1"/>
          </p:cNvSpPr>
          <p:nvPr>
            <p:ph type="body" idx="1"/>
          </p:nvPr>
        </p:nvSpPr>
        <p:spPr>
          <a:noFill/>
          <a:ln/>
        </p:spPr>
        <p:txBody>
          <a:bodyPr/>
          <a:lstStyle/>
          <a:p>
            <a:r>
              <a:rPr lang="en-US" smtClean="0">
                <a:latin typeface="Arial" charset="0"/>
                <a:cs typeface="Arial" charset="0"/>
              </a:rPr>
              <a:t>The IEPs for students in LAA 1 must also include instructional objectives.  These are sample instructional objectives for student’s participating in LAA1.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Rectangle 2"/>
          <p:cNvSpPr>
            <a:spLocks noGrp="1" noRot="1" noChangeAspect="1" noChangeArrowheads="1" noTextEdit="1"/>
          </p:cNvSpPr>
          <p:nvPr>
            <p:ph type="sldImg"/>
          </p:nvPr>
        </p:nvSpPr>
        <p:spPr>
          <a:ln/>
        </p:spPr>
      </p:sp>
      <p:sp>
        <p:nvSpPr>
          <p:cNvPr id="219138" name="Rectangle 3"/>
          <p:cNvSpPr>
            <a:spLocks noGrp="1" noChangeArrowheads="1"/>
          </p:cNvSpPr>
          <p:nvPr>
            <p:ph type="body" idx="1"/>
          </p:nvPr>
        </p:nvSpPr>
        <p:spPr>
          <a:noFill/>
          <a:ln/>
        </p:spPr>
        <p:txBody>
          <a:bodyPr/>
          <a:lstStyle/>
          <a:p>
            <a:r>
              <a:rPr lang="en-US" smtClean="0">
                <a:latin typeface="Arial" charset="0"/>
                <a:cs typeface="Arial" charset="0"/>
              </a:rPr>
              <a:t>These are additional sample instructional objectives which reflect student’s at varying skill levels.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Rot="1" noChangeAspect="1" noChangeArrowheads="1" noTextEdit="1"/>
          </p:cNvSpPr>
          <p:nvPr>
            <p:ph type="sldImg"/>
          </p:nvPr>
        </p:nvSpPr>
        <p:spPr>
          <a:ln/>
        </p:spPr>
      </p:sp>
      <p:sp>
        <p:nvSpPr>
          <p:cNvPr id="129026" name="Rectangle 3"/>
          <p:cNvSpPr>
            <a:spLocks noGrp="1" noChangeArrowheads="1"/>
          </p:cNvSpPr>
          <p:nvPr>
            <p:ph type="body" idx="1"/>
          </p:nvPr>
        </p:nvSpPr>
        <p:spPr>
          <a:xfrm>
            <a:off x="474663" y="4421188"/>
            <a:ext cx="6146800" cy="4510087"/>
          </a:xfrm>
          <a:noFill/>
          <a:ln/>
        </p:spPr>
        <p:txBody>
          <a:bodyPr/>
          <a:lstStyle/>
          <a:p>
            <a:pPr eaLnBrk="1" hangingPunct="1">
              <a:buFontTx/>
              <a:buChar char="•"/>
            </a:pPr>
            <a:r>
              <a:rPr lang="en-US" smtClean="0">
                <a:latin typeface="Arial" charset="0"/>
                <a:cs typeface="Arial" charset="0"/>
              </a:rPr>
              <a:t>Students with disabilities, like all students, need access to the knowledge and skills that students need to know and be able to do at the end of a grade or course. Both special educators and general educators face many challenges as you work to improve meaningful access to the general curriculum. </a:t>
            </a:r>
          </a:p>
          <a:p>
            <a:pPr eaLnBrk="1" hangingPunct="1">
              <a:buFontTx/>
              <a:buChar char="•"/>
            </a:pPr>
            <a:r>
              <a:rPr lang="en-US" smtClean="0">
                <a:latin typeface="Arial" charset="0"/>
                <a:cs typeface="Arial" charset="0"/>
              </a:rPr>
              <a:t>Developing an effective standards-based IEP is the cornerstone of access to the general curriculum for students with disabilities.</a:t>
            </a:r>
          </a:p>
          <a:p>
            <a:pPr eaLnBrk="1" hangingPunct="1">
              <a:buFontTx/>
              <a:buChar char="•"/>
            </a:pPr>
            <a:endParaRPr lang="en-US" smtClean="0">
              <a:latin typeface="Arial" charset="0"/>
              <a:cs typeface="Arial" charset="0"/>
            </a:endParaRPr>
          </a:p>
          <a:p>
            <a:pPr eaLnBrk="1" hangingPunct="1">
              <a:buFontTx/>
              <a:buChar char="•"/>
            </a:pPr>
            <a:r>
              <a:rPr lang="en-US" smtClean="0">
                <a:latin typeface="Arial" charset="0"/>
                <a:cs typeface="Arial" charset="0"/>
              </a:rPr>
              <a:t>NOTE:  IEP goals are NOT A REPETITION OF THE STANDARDS!</a:t>
            </a:r>
          </a:p>
          <a:p>
            <a:pPr eaLnBrk="1" hangingPunct="1">
              <a:buFontTx/>
              <a:buChar char="•"/>
            </a:pPr>
            <a:r>
              <a:rPr lang="en-US" smtClean="0">
                <a:latin typeface="Arial" charset="0"/>
                <a:cs typeface="Arial" charset="0"/>
              </a:rPr>
              <a:t>The IEP is not the curriculum; the IEP creates access to the curriculum for individual students</a:t>
            </a:r>
          </a:p>
          <a:p>
            <a:pPr eaLnBrk="1" hangingPunct="1">
              <a:buFontTx/>
              <a:buChar char="•"/>
            </a:pPr>
            <a:endParaRPr lang="en-US" smtClean="0">
              <a:solidFill>
                <a:srgbClr val="FF0000"/>
              </a:solidFill>
              <a:latin typeface="Arial" charset="0"/>
              <a:cs typeface="Arial" charset="0"/>
            </a:endParaRPr>
          </a:p>
          <a:p>
            <a:pPr eaLnBrk="1" hangingPunct="1"/>
            <a:r>
              <a:rPr lang="en-US" smtClean="0">
                <a:latin typeface="Arial" charset="0"/>
                <a:cs typeface="Arial" charset="0"/>
              </a:rPr>
              <a:t>Currently we see</a:t>
            </a:r>
            <a:r>
              <a:rPr lang="en-US" smtClean="0">
                <a:solidFill>
                  <a:srgbClr val="FF0000"/>
                </a:solidFill>
                <a:latin typeface="Arial" charset="0"/>
                <a:cs typeface="Arial" charset="0"/>
              </a:rPr>
              <a:t>:</a:t>
            </a:r>
          </a:p>
          <a:p>
            <a:pPr eaLnBrk="1" hangingPunct="1"/>
            <a:r>
              <a:rPr lang="en-US" smtClean="0">
                <a:latin typeface="Arial" charset="0"/>
                <a:cs typeface="Arial" charset="0"/>
              </a:rPr>
              <a:t>Example 1 – The student will pass the 4</a:t>
            </a:r>
            <a:r>
              <a:rPr lang="en-US" baseline="30000" smtClean="0">
                <a:latin typeface="Arial" charset="0"/>
                <a:cs typeface="Arial" charset="0"/>
              </a:rPr>
              <a:t>th</a:t>
            </a:r>
            <a:r>
              <a:rPr lang="en-US" smtClean="0">
                <a:latin typeface="Arial" charset="0"/>
                <a:cs typeface="Arial" charset="0"/>
              </a:rPr>
              <a:t> grade (This is not individualized – this is a goal for all students.) </a:t>
            </a:r>
          </a:p>
          <a:p>
            <a:pPr eaLnBrk="1" hangingPunct="1"/>
            <a:r>
              <a:rPr lang="en-US" smtClean="0">
                <a:latin typeface="Arial" charset="0"/>
                <a:cs typeface="Arial" charset="0"/>
              </a:rPr>
              <a:t>Example 2 – The student will respond to a range of materials using a variety of strategies for different purposes. (Copied directly from ELA Content Standard 1) </a:t>
            </a:r>
          </a:p>
          <a:p>
            <a:pPr eaLnBrk="1" hangingPunct="1"/>
            <a:endParaRPr lang="en-US" smtClean="0">
              <a:latin typeface="Arial" charset="0"/>
              <a:cs typeface="Arial" charset="0"/>
            </a:endParaRPr>
          </a:p>
          <a:p>
            <a:pPr eaLnBrk="1" hangingPunct="1"/>
            <a:r>
              <a:rPr lang="en-US" smtClean="0">
                <a:latin typeface="Arial" charset="0"/>
                <a:cs typeface="Arial" charset="0"/>
              </a:rPr>
              <a:t>If good information in GSI, and Baseline Data – gathered several goals may be needed </a:t>
            </a:r>
          </a:p>
          <a:p>
            <a:pPr eaLnBrk="1" hangingPunct="1"/>
            <a:r>
              <a:rPr lang="en-US" smtClean="0">
                <a:latin typeface="Arial" charset="0"/>
                <a:cs typeface="Arial" charset="0"/>
              </a:rPr>
              <a:t>G1  – TSW decode multisyllabic words from grade level materials w/ 80% accuracy each marking period</a:t>
            </a:r>
          </a:p>
          <a:p>
            <a:pPr eaLnBrk="1" hangingPunct="1"/>
            <a:r>
              <a:rPr lang="en-US" smtClean="0">
                <a:latin typeface="Arial" charset="0"/>
                <a:cs typeface="Arial" charset="0"/>
              </a:rPr>
              <a:t>G2 - TSW respond to detail questions w/80 % accuracy with grade level materials</a:t>
            </a:r>
          </a:p>
          <a:p>
            <a:pPr eaLnBrk="1" hangingPunct="1"/>
            <a:r>
              <a:rPr lang="en-US" smtClean="0">
                <a:latin typeface="Arial" charset="0"/>
                <a:cs typeface="Arial" charset="0"/>
              </a:rPr>
              <a:t>G3 -  TSW use background info to make predictions in 4/5 opportunities </a:t>
            </a:r>
          </a:p>
          <a:p>
            <a:pPr eaLnBrk="1" hangingPunct="1"/>
            <a:endParaRPr lang="en-US" smtClean="0">
              <a:latin typeface="Arial" charset="0"/>
              <a:cs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5" name="Rectangle 7"/>
          <p:cNvSpPr txBox="1">
            <a:spLocks noGrp="1" noChangeArrowheads="1"/>
          </p:cNvSpPr>
          <p:nvPr/>
        </p:nvSpPr>
        <p:spPr bwMode="auto">
          <a:xfrm>
            <a:off x="3978275" y="8840788"/>
            <a:ext cx="3041650" cy="465137"/>
          </a:xfrm>
          <a:prstGeom prst="rect">
            <a:avLst/>
          </a:prstGeom>
          <a:noFill/>
          <a:ln w="9525">
            <a:noFill/>
            <a:miter lim="800000"/>
            <a:headEnd/>
            <a:tailEnd/>
          </a:ln>
        </p:spPr>
        <p:txBody>
          <a:bodyPr lIns="93274" tIns="46637" rIns="93274" bIns="46637" anchor="b"/>
          <a:lstStyle/>
          <a:p>
            <a:pPr algn="r" defTabSz="931863"/>
            <a:fld id="{A2401ED2-2571-441F-BE1B-EFD47F603525}" type="slidenum">
              <a:rPr lang="en-US" sz="1200">
                <a:solidFill>
                  <a:schemeClr val="tx1"/>
                </a:solidFill>
                <a:latin typeface="Arial Unicode MS" pitchFamily="34" charset="-128"/>
              </a:rPr>
              <a:pPr algn="r" defTabSz="931863"/>
              <a:t>50</a:t>
            </a:fld>
            <a:endParaRPr lang="en-US" sz="1200">
              <a:solidFill>
                <a:schemeClr val="tx1"/>
              </a:solidFill>
              <a:latin typeface="Arial Unicode MS" pitchFamily="34" charset="-128"/>
            </a:endParaRPr>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This goal can be addressed on all the content areas – especially using science and social studies</a:t>
            </a:r>
          </a:p>
          <a:p>
            <a:pPr eaLnBrk="1" hangingPunct="1"/>
            <a:endParaRPr lang="en-US" smtClean="0">
              <a:latin typeface="Arial" charset="0"/>
              <a:cs typeface="Arial" charset="0"/>
            </a:endParaRPr>
          </a:p>
          <a:p>
            <a:pPr eaLnBrk="1" hangingPunct="1"/>
            <a:r>
              <a:rPr lang="en-US" smtClean="0">
                <a:latin typeface="Arial" charset="0"/>
                <a:cs typeface="Arial" charset="0"/>
              </a:rPr>
              <a:t>Why we chose an average of 80%: The IEP team felt that Lilly needed to demonstrate this skill at 80% accuracy across multiple assessments (that is, probes – as opposed to instructional sessions wherein the teacher is prompting Lilly in an errorless learning session) to be reasonably sure she was able to demonstrate this skills across time.</a:t>
            </a:r>
          </a:p>
          <a:p>
            <a:pPr eaLnBrk="1" hangingPunct="1"/>
            <a:r>
              <a:rPr lang="en-US" smtClean="0">
                <a:latin typeface="Arial" charset="0"/>
                <a:cs typeface="Arial" charset="0"/>
              </a:rPr>
              <a:t>Why we chose “at end of 36 weeks:  Lilly should use these skills across content areas across the entire school year.</a:t>
            </a:r>
          </a:p>
        </p:txBody>
      </p:sp>
      <p:sp>
        <p:nvSpPr>
          <p:cNvPr id="221188" name="Slide Number Placeholder 4"/>
          <p:cNvSpPr txBox="1">
            <a:spLocks noGrp="1"/>
          </p:cNvSpPr>
          <p:nvPr/>
        </p:nvSpPr>
        <p:spPr bwMode="auto">
          <a:xfrm>
            <a:off x="3978275" y="8840788"/>
            <a:ext cx="3041650" cy="465137"/>
          </a:xfrm>
          <a:prstGeom prst="rect">
            <a:avLst/>
          </a:prstGeom>
          <a:noFill/>
          <a:ln w="9525">
            <a:noFill/>
            <a:miter lim="800000"/>
            <a:headEnd/>
            <a:tailEnd/>
          </a:ln>
        </p:spPr>
        <p:txBody>
          <a:bodyPr lIns="93274" tIns="46637" rIns="93274" bIns="46637" anchor="b"/>
          <a:lstStyle/>
          <a:p>
            <a:pPr algn="r" defTabSz="931863"/>
            <a:fld id="{412B6DAF-F9A6-475C-B335-E38AF58063ED}" type="slidenum">
              <a:rPr lang="en-US" sz="1200">
                <a:solidFill>
                  <a:schemeClr val="tx1"/>
                </a:solidFill>
                <a:latin typeface="Arial Unicode MS" pitchFamily="34" charset="-128"/>
              </a:rPr>
              <a:pPr algn="r" defTabSz="931863"/>
              <a:t>50</a:t>
            </a:fld>
            <a:endParaRPr lang="en-US" sz="1200">
              <a:solidFill>
                <a:schemeClr val="tx1"/>
              </a:solidFill>
              <a:latin typeface="Arial Unicode MS" pitchFamily="34"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Image Placeholder 1"/>
          <p:cNvSpPr>
            <a:spLocks noGrp="1" noRot="1" noChangeAspect="1" noTextEdit="1"/>
          </p:cNvSpPr>
          <p:nvPr>
            <p:ph type="sldImg"/>
          </p:nvPr>
        </p:nvSpPr>
        <p:spPr>
          <a:ln/>
        </p:spPr>
      </p:sp>
      <p:sp>
        <p:nvSpPr>
          <p:cNvPr id="223234" name="Notes Placeholder 2"/>
          <p:cNvSpPr>
            <a:spLocks noGrp="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Rectangle 2"/>
          <p:cNvSpPr>
            <a:spLocks noGrp="1" noRot="1" noChangeAspect="1" noChangeArrowheads="1" noTextEdit="1"/>
          </p:cNvSpPr>
          <p:nvPr>
            <p:ph type="sldImg"/>
          </p:nvPr>
        </p:nvSpPr>
        <p:spPr>
          <a:ln/>
        </p:spPr>
      </p:sp>
      <p:sp>
        <p:nvSpPr>
          <p:cNvPr id="225282"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The IEP Team must also consider the student’s needs in relation to the content standards. After examining the “typical” performance expected of grade-level peers and Annie’s</a:t>
            </a:r>
            <a:r>
              <a:rPr lang="en-US" b="1" smtClean="0">
                <a:latin typeface="Arial" charset="0"/>
                <a:cs typeface="Arial" charset="0"/>
              </a:rPr>
              <a:t> </a:t>
            </a:r>
            <a:r>
              <a:rPr lang="en-US" smtClean="0">
                <a:latin typeface="Arial" charset="0"/>
                <a:cs typeface="Arial" charset="0"/>
              </a:rPr>
              <a:t>present level of academic achievement, consider the skills that she will need to work toward grade-level standards. In addition to skill deficits in academic area such as reading and math, many students may have other needs that impact their involvement and progress in the general curriculum, such as, organizational skills, or in Annie’s</a:t>
            </a:r>
            <a:r>
              <a:rPr lang="en-US" b="1" smtClean="0">
                <a:latin typeface="Arial" charset="0"/>
                <a:cs typeface="Arial" charset="0"/>
              </a:rPr>
              <a:t> </a:t>
            </a:r>
            <a:r>
              <a:rPr lang="en-US" smtClean="0">
                <a:latin typeface="Arial" charset="0"/>
                <a:cs typeface="Arial" charset="0"/>
              </a:rPr>
              <a:t>case, social skills.</a:t>
            </a:r>
          </a:p>
          <a:p>
            <a:pPr eaLnBrk="1" hangingPunct="1"/>
            <a:endParaRPr lang="en-US" smtClean="0">
              <a:latin typeface="Arial" charset="0"/>
              <a:cs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Rectangle 2"/>
          <p:cNvSpPr>
            <a:spLocks noGrp="1" noRot="1" noChangeAspect="1" noChangeArrowheads="1" noTextEdit="1"/>
          </p:cNvSpPr>
          <p:nvPr>
            <p:ph type="sldImg"/>
          </p:nvPr>
        </p:nvSpPr>
        <p:spPr>
          <a:xfrm>
            <a:off x="1252538" y="696913"/>
            <a:ext cx="4516437" cy="3490912"/>
          </a:xfrm>
          <a:ln/>
        </p:spPr>
      </p:sp>
      <p:sp>
        <p:nvSpPr>
          <p:cNvPr id="227330" name="Rectangle 3"/>
          <p:cNvSpPr>
            <a:spLocks noGrp="1" noChangeArrowheads="1"/>
          </p:cNvSpPr>
          <p:nvPr>
            <p:ph type="body" idx="1"/>
          </p:nvPr>
        </p:nvSpPr>
        <p:spPr>
          <a:xfrm>
            <a:off x="701675" y="4419600"/>
            <a:ext cx="5616575" cy="4189413"/>
          </a:xfrm>
          <a:noFill/>
          <a:ln/>
        </p:spPr>
        <p:txBody>
          <a:bodyPr/>
          <a:lstStyle/>
          <a:p>
            <a:endParaRPr lang="en-US" smtClean="0">
              <a:latin typeface="Arial" charset="0"/>
              <a:cs typeface="Arial"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Rectangle 2"/>
          <p:cNvSpPr>
            <a:spLocks noGrp="1" noRot="1" noChangeAspect="1" noChangeArrowheads="1" noTextEdit="1"/>
          </p:cNvSpPr>
          <p:nvPr>
            <p:ph type="sldImg"/>
          </p:nvPr>
        </p:nvSpPr>
        <p:spPr>
          <a:xfrm>
            <a:off x="1252538" y="696913"/>
            <a:ext cx="4516437" cy="3490912"/>
          </a:xfrm>
          <a:ln/>
        </p:spPr>
      </p:sp>
      <p:sp>
        <p:nvSpPr>
          <p:cNvPr id="229378" name="Rectangle 3"/>
          <p:cNvSpPr>
            <a:spLocks noGrp="1" noChangeArrowheads="1"/>
          </p:cNvSpPr>
          <p:nvPr>
            <p:ph type="body" idx="1"/>
          </p:nvPr>
        </p:nvSpPr>
        <p:spPr>
          <a:xfrm>
            <a:off x="701675" y="4419600"/>
            <a:ext cx="5616575" cy="4189413"/>
          </a:xfrm>
          <a:noFill/>
          <a:ln/>
        </p:spPr>
        <p:txBody>
          <a:bodyPr/>
          <a:lstStyle/>
          <a:p>
            <a:r>
              <a:rPr lang="en-US" smtClean="0">
                <a:latin typeface="Arial" charset="0"/>
                <a:cs typeface="Arial" charset="0"/>
              </a:rPr>
              <a:t>1-5 are national reading panel </a:t>
            </a:r>
          </a:p>
          <a:p>
            <a:r>
              <a:rPr lang="en-US" smtClean="0">
                <a:latin typeface="Arial" charset="0"/>
                <a:cs typeface="Arial" charset="0"/>
              </a:rPr>
              <a:t>Added writing because it is specific to LA literacy and numeracy initiative</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Rectangle 2"/>
          <p:cNvSpPr>
            <a:spLocks noGrp="1" noRot="1" noChangeAspect="1" noChangeArrowheads="1" noTextEdit="1"/>
          </p:cNvSpPr>
          <p:nvPr>
            <p:ph type="sldImg"/>
          </p:nvPr>
        </p:nvSpPr>
        <p:spPr>
          <a:xfrm>
            <a:off x="1252538" y="696913"/>
            <a:ext cx="4516437" cy="3490912"/>
          </a:xfrm>
          <a:ln/>
        </p:spPr>
      </p:sp>
      <p:sp>
        <p:nvSpPr>
          <p:cNvPr id="231426" name="Rectangle 3"/>
          <p:cNvSpPr>
            <a:spLocks noGrp="1" noChangeArrowheads="1"/>
          </p:cNvSpPr>
          <p:nvPr>
            <p:ph type="body" idx="1"/>
          </p:nvPr>
        </p:nvSpPr>
        <p:spPr>
          <a:xfrm>
            <a:off x="701675" y="4419600"/>
            <a:ext cx="5616575" cy="4189413"/>
          </a:xfrm>
          <a:noFill/>
          <a:ln/>
        </p:spPr>
        <p:txBody>
          <a:bodyPr/>
          <a:lstStyle/>
          <a:p>
            <a:endParaRPr lang="en-US" smtClean="0">
              <a:latin typeface="Arial" charset="0"/>
              <a:cs typeface="Arial"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3" name="Slide Image Placeholder 1"/>
          <p:cNvSpPr>
            <a:spLocks noGrp="1" noRot="1" noChangeAspect="1" noTextEdit="1"/>
          </p:cNvSpPr>
          <p:nvPr>
            <p:ph type="sldImg"/>
          </p:nvPr>
        </p:nvSpPr>
        <p:spPr>
          <a:ln/>
        </p:spPr>
      </p:sp>
      <p:sp>
        <p:nvSpPr>
          <p:cNvPr id="233474" name="Notes Placeholder 2"/>
          <p:cNvSpPr>
            <a:spLocks noGrp="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Slide Image Placeholder 1"/>
          <p:cNvSpPr>
            <a:spLocks noGrp="1" noRot="1" noChangeAspect="1" noTextEdit="1"/>
          </p:cNvSpPr>
          <p:nvPr>
            <p:ph type="sldImg"/>
          </p:nvPr>
        </p:nvSpPr>
        <p:spPr>
          <a:ln/>
        </p:spPr>
      </p:sp>
      <p:sp>
        <p:nvSpPr>
          <p:cNvPr id="235522" name="Notes Placeholder 2"/>
          <p:cNvSpPr>
            <a:spLocks noGrp="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Slide Image Placeholder 1"/>
          <p:cNvSpPr>
            <a:spLocks noGrp="1" noRot="1" noChangeAspect="1"/>
          </p:cNvSpPr>
          <p:nvPr>
            <p:ph type="sldImg"/>
          </p:nvPr>
        </p:nvSpPr>
        <p:spPr>
          <a:ln/>
        </p:spPr>
      </p:sp>
      <p:sp>
        <p:nvSpPr>
          <p:cNvPr id="237570" name="Notes Placeholder 2"/>
          <p:cNvSpPr>
            <a:spLocks noGrp="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Slide Image Placeholder 1"/>
          <p:cNvSpPr>
            <a:spLocks noGrp="1" noRot="1" noChangeAspect="1" noTextEdit="1"/>
          </p:cNvSpPr>
          <p:nvPr>
            <p:ph type="sldImg"/>
          </p:nvPr>
        </p:nvSpPr>
        <p:spPr>
          <a:ln/>
        </p:spPr>
      </p:sp>
      <p:sp>
        <p:nvSpPr>
          <p:cNvPr id="131074" name="Notes Placeholder 2"/>
          <p:cNvSpPr>
            <a:spLocks noGrp="1"/>
          </p:cNvSpPr>
          <p:nvPr>
            <p:ph type="body" idx="1"/>
          </p:nvPr>
        </p:nvSpPr>
        <p:spPr>
          <a:xfrm>
            <a:off x="474663" y="4421188"/>
            <a:ext cx="6070600" cy="4187825"/>
          </a:xfrm>
          <a:noFill/>
          <a:ln/>
        </p:spPr>
        <p:txBody>
          <a:bodyPr/>
          <a:lstStyle/>
          <a:p>
            <a:pPr eaLnBrk="1" hangingPunct="1"/>
            <a:r>
              <a:rPr lang="en-US" smtClean="0">
                <a:latin typeface="Arial" charset="0"/>
                <a:cs typeface="Arial" charset="0"/>
              </a:rPr>
              <a:t>The IEP is a WORKING document that is looked at/reviewed frequently to keep instruction focused  on what individual students needs.  “Frequently” we mean daily, weekly, monthly as needs change, not just every reporting period (6/9 weeks) and even worse annually.</a:t>
            </a:r>
          </a:p>
          <a:p>
            <a:pPr eaLnBrk="1" hangingPunct="1"/>
            <a:r>
              <a:rPr lang="en-US" smtClean="0">
                <a:latin typeface="Arial" charset="0"/>
                <a:cs typeface="Arial" charset="0"/>
              </a:rPr>
              <a:t>If you write an IEP and goals are not achieved; what isn’t working?  Is the goal – inappropriate  unachievable goal, not measurable? </a:t>
            </a:r>
          </a:p>
          <a:p>
            <a:pPr eaLnBrk="1" hangingPunct="1"/>
            <a:endParaRPr lang="en-US" smtClean="0">
              <a:latin typeface="Arial" charset="0"/>
              <a:cs typeface="Arial" charset="0"/>
            </a:endParaRPr>
          </a:p>
          <a:p>
            <a:pPr eaLnBrk="1" hangingPunct="1"/>
            <a:endParaRPr lang="en-US" smtClean="0">
              <a:latin typeface="Arial" charset="0"/>
              <a:cs typeface="Arial" charset="0"/>
            </a:endParaRPr>
          </a:p>
          <a:p>
            <a:pPr eaLnBrk="1" hangingPunct="1"/>
            <a:r>
              <a:rPr lang="en-US" smtClean="0">
                <a:latin typeface="Arial" charset="0"/>
                <a:cs typeface="Arial" charset="0"/>
              </a:rPr>
              <a:t>If the teachers say the student is not working – refer them to the Instructional Decision- Making Cycle in the Access Guide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Slide Image Placeholder 1"/>
          <p:cNvSpPr>
            <a:spLocks noGrp="1" noRot="1" noChangeAspect="1" noTextEdit="1"/>
          </p:cNvSpPr>
          <p:nvPr>
            <p:ph type="sldImg"/>
          </p:nvPr>
        </p:nvSpPr>
        <p:spPr>
          <a:ln/>
        </p:spPr>
      </p:sp>
      <p:sp>
        <p:nvSpPr>
          <p:cNvPr id="133122" name="Notes Placeholder 2"/>
          <p:cNvSpPr>
            <a:spLocks noGrp="1"/>
          </p:cNvSpPr>
          <p:nvPr>
            <p:ph type="body" idx="1"/>
          </p:nvPr>
        </p:nvSpPr>
        <p:spPr>
          <a:noFill/>
          <a:ln/>
        </p:spPr>
        <p:txBody>
          <a:bodyPr/>
          <a:lstStyle/>
          <a:p>
            <a:r>
              <a:rPr lang="en-US" smtClean="0">
                <a:latin typeface="Arial" charset="0"/>
                <a:cs typeface="Arial" charset="0"/>
              </a:rPr>
              <a:t>Students with disabilities must have access to the total curriculum, and the IEP is designed to support this outcome.  The IEP should be the “ramp” onto the general education curriculum, and not a separate activity!!!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Rot="1" noChangeAspect="1" noChangeArrowheads="1" noTextEdit="1"/>
          </p:cNvSpPr>
          <p:nvPr>
            <p:ph type="sldImg"/>
          </p:nvPr>
        </p:nvSpPr>
        <p:spPr>
          <a:ln/>
        </p:spPr>
      </p:sp>
      <p:sp>
        <p:nvSpPr>
          <p:cNvPr id="135170" name="Rectangle 3"/>
          <p:cNvSpPr>
            <a:spLocks noGrp="1" noChangeArrowheads="1"/>
          </p:cNvSpPr>
          <p:nvPr>
            <p:ph type="body" idx="1"/>
          </p:nvPr>
        </p:nvSpPr>
        <p:spPr>
          <a:noFill/>
          <a:ln/>
        </p:spPr>
        <p:txBody>
          <a:bodyPr/>
          <a:lstStyle/>
          <a:p>
            <a:pPr marL="225425" indent="-225425" eaLnBrk="1" hangingPunct="1">
              <a:buFontTx/>
              <a:buAutoNum type="alphaUcPeriod" startAt="17"/>
            </a:pPr>
            <a:r>
              <a:rPr lang="en-US" smtClean="0">
                <a:latin typeface="Arial" charset="0"/>
                <a:cs typeface="Arial" charset="0"/>
              </a:rPr>
              <a:t>What are we referring to by “new approach”?</a:t>
            </a:r>
          </a:p>
          <a:p>
            <a:pPr marL="225425" indent="-225425" eaLnBrk="1" hangingPunct="1">
              <a:buFontTx/>
              <a:buAutoNum type="alphaUcPeriod"/>
            </a:pPr>
            <a:r>
              <a:rPr lang="en-US" smtClean="0">
                <a:latin typeface="Arial" charset="0"/>
                <a:cs typeface="Arial" charset="0"/>
              </a:rPr>
              <a:t>“ New approach” means that academic goals need to be standards based.  It means aiming for the content that the students should know at that grade level through providing a variety of ways to access the information. </a:t>
            </a:r>
          </a:p>
          <a:p>
            <a:pPr marL="225425" indent="-225425" eaLnBrk="1" hangingPunct="1">
              <a:buFontTx/>
              <a:buAutoNum type="alphaUcPeriod"/>
            </a:pPr>
            <a:r>
              <a:rPr lang="en-US" smtClean="0">
                <a:latin typeface="Arial" charset="0"/>
                <a:cs typeface="Arial" charset="0"/>
              </a:rPr>
              <a:t>Principles of Universal Design for Learning (UDL)  </a:t>
            </a:r>
          </a:p>
          <a:p>
            <a:pPr marL="457200" lvl="1" indent="-228600" eaLnBrk="1" hangingPunct="1">
              <a:buFontTx/>
              <a:buChar char="•"/>
            </a:pPr>
            <a:r>
              <a:rPr lang="en-US" smtClean="0">
                <a:latin typeface="Arial" charset="0"/>
                <a:cs typeface="Arial" charset="0"/>
              </a:rPr>
              <a:t>multiple means of representation – to give learners various ways of acquiring information and knowledge</a:t>
            </a:r>
          </a:p>
          <a:p>
            <a:pPr marL="457200" lvl="1" indent="-228600" eaLnBrk="1" hangingPunct="1">
              <a:buFontTx/>
              <a:buChar char="•"/>
            </a:pPr>
            <a:r>
              <a:rPr lang="en-US" smtClean="0">
                <a:latin typeface="Arial" charset="0"/>
                <a:cs typeface="Arial" charset="0"/>
              </a:rPr>
              <a:t>Multiple means of expression to provide learners alternatives for demonstrating what the student knows</a:t>
            </a:r>
          </a:p>
          <a:p>
            <a:pPr marL="457200" lvl="1" indent="-228600" eaLnBrk="1" hangingPunct="1">
              <a:buFontTx/>
              <a:buChar char="•"/>
            </a:pPr>
            <a:r>
              <a:rPr lang="en-US" smtClean="0">
                <a:latin typeface="Arial" charset="0"/>
                <a:cs typeface="Arial" charset="0"/>
              </a:rPr>
              <a:t>Multiple means of engagement – to tap into learners interests, offer appropriate challenges and increase motivation</a:t>
            </a:r>
          </a:p>
          <a:p>
            <a:pPr marL="457200" lvl="1" indent="-228600" eaLnBrk="1" hangingPunct="1">
              <a:buFontTx/>
              <a:buChar char="•"/>
            </a:pPr>
            <a:r>
              <a:rPr lang="en-US" smtClean="0">
                <a:latin typeface="Arial" charset="0"/>
                <a:cs typeface="Arial" charset="0"/>
              </a:rPr>
              <a:t>and demonstrate competence</a:t>
            </a:r>
          </a:p>
          <a:p>
            <a:pPr marL="225425" indent="-225425" eaLnBrk="1" hangingPunct="1">
              <a:spcBef>
                <a:spcPct val="0"/>
              </a:spcBef>
            </a:pPr>
            <a:r>
              <a:rPr lang="en-US" smtClean="0">
                <a:latin typeface="Arial" charset="0"/>
                <a:cs typeface="Arial" charset="0"/>
              </a:rPr>
              <a:t>(They may not be able to read it for themselves, but the can hear it, participate in</a:t>
            </a:r>
          </a:p>
          <a:p>
            <a:pPr marL="225425" indent="-225425" eaLnBrk="1" hangingPunct="1">
              <a:spcBef>
                <a:spcPct val="0"/>
              </a:spcBef>
            </a:pPr>
            <a:r>
              <a:rPr lang="en-US" smtClean="0">
                <a:latin typeface="Arial" charset="0"/>
                <a:cs typeface="Arial" charset="0"/>
              </a:rPr>
              <a:t>discussions, demonstrate competence through a variety of assessments—not </a:t>
            </a:r>
          </a:p>
          <a:p>
            <a:pPr marL="225425" indent="-225425" eaLnBrk="1" hangingPunct="1">
              <a:spcBef>
                <a:spcPct val="0"/>
              </a:spcBef>
            </a:pPr>
            <a:r>
              <a:rPr lang="en-US" smtClean="0">
                <a:latin typeface="Arial" charset="0"/>
                <a:cs typeface="Arial" charset="0"/>
              </a:rPr>
              <a:t>always paper and pencil(!).</a:t>
            </a:r>
          </a:p>
          <a:p>
            <a:pPr marL="225425" indent="-225425" eaLnBrk="1" hangingPunct="1">
              <a:spcBef>
                <a:spcPct val="0"/>
              </a:spcBef>
            </a:pPr>
            <a:endParaRPr lang="en-US" smtClean="0">
              <a:latin typeface="Arial" charset="0"/>
              <a:cs typeface="Arial" charset="0"/>
            </a:endParaRPr>
          </a:p>
          <a:p>
            <a:pPr marL="225425" indent="-225425" eaLnBrk="1" hangingPunct="1">
              <a:spcBef>
                <a:spcPct val="0"/>
              </a:spcBef>
            </a:pPr>
            <a:r>
              <a:rPr lang="en-US" smtClean="0">
                <a:latin typeface="Arial" charset="0"/>
                <a:cs typeface="Arial" charset="0"/>
              </a:rPr>
              <a:t>Four (4) components of UDL – the pedagogical connection</a:t>
            </a:r>
          </a:p>
          <a:p>
            <a:pPr marL="225425" indent="-225425" eaLnBrk="1" hangingPunct="1">
              <a:spcBef>
                <a:spcPct val="0"/>
              </a:spcBef>
            </a:pPr>
            <a:r>
              <a:rPr lang="en-US" smtClean="0">
                <a:latin typeface="Arial" charset="0"/>
                <a:cs typeface="Arial" charset="0"/>
              </a:rPr>
              <a:t>1 – goal</a:t>
            </a:r>
          </a:p>
          <a:p>
            <a:pPr marL="225425" indent="-225425" eaLnBrk="1" hangingPunct="1">
              <a:spcBef>
                <a:spcPct val="0"/>
              </a:spcBef>
            </a:pPr>
            <a:r>
              <a:rPr lang="en-US" smtClean="0">
                <a:latin typeface="Arial" charset="0"/>
                <a:cs typeface="Arial" charset="0"/>
              </a:rPr>
              <a:t>2 – instruction</a:t>
            </a:r>
          </a:p>
          <a:p>
            <a:pPr marL="225425" indent="-225425" eaLnBrk="1" hangingPunct="1">
              <a:spcBef>
                <a:spcPct val="0"/>
              </a:spcBef>
            </a:pPr>
            <a:r>
              <a:rPr lang="en-US" smtClean="0">
                <a:latin typeface="Arial" charset="0"/>
                <a:cs typeface="Arial" charset="0"/>
              </a:rPr>
              <a:t>3 – materials</a:t>
            </a:r>
          </a:p>
          <a:p>
            <a:pPr marL="225425" indent="-225425" eaLnBrk="1" hangingPunct="1">
              <a:spcBef>
                <a:spcPct val="0"/>
              </a:spcBef>
            </a:pPr>
            <a:r>
              <a:rPr lang="en-US" smtClean="0">
                <a:latin typeface="Arial" charset="0"/>
                <a:cs typeface="Arial" charset="0"/>
              </a:rPr>
              <a:t>4 - assessment</a:t>
            </a:r>
          </a:p>
          <a:p>
            <a:pPr marL="225425" indent="-225425" eaLnBrk="1" hangingPunct="1">
              <a:spcBef>
                <a:spcPct val="0"/>
              </a:spcBef>
            </a:pPr>
            <a:endParaRPr lang="en-US" smtClean="0">
              <a:latin typeface="Arial" charset="0"/>
              <a:cs typeface="Arial" charset="0"/>
            </a:endParaRPr>
          </a:p>
          <a:p>
            <a:pPr marL="225425" indent="-225425" eaLnBrk="1" hangingPunct="1">
              <a:spcBef>
                <a:spcPct val="0"/>
              </a:spcBef>
            </a:pPr>
            <a:endParaRPr lang="en-US" smtClean="0">
              <a:latin typeface="Arial" charset="0"/>
              <a:cs typeface="Arial" charset="0"/>
            </a:endParaRPr>
          </a:p>
          <a:p>
            <a:pPr marL="225425" indent="-225425" eaLnBrk="1" hangingPunct="1"/>
            <a:endParaRPr lang="en-US"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Slide Image Placeholder 1"/>
          <p:cNvSpPr>
            <a:spLocks noGrp="1" noRot="1" noChangeAspect="1" noTextEdit="1"/>
          </p:cNvSpPr>
          <p:nvPr>
            <p:ph type="sldImg"/>
          </p:nvPr>
        </p:nvSpPr>
        <p:spPr>
          <a:ln/>
        </p:spPr>
      </p:sp>
      <p:sp>
        <p:nvSpPr>
          <p:cNvPr id="137218" name="Notes Placeholder 2"/>
          <p:cNvSpPr>
            <a:spLocks noGrp="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FEB206-C6D2-4797-9319-7DC3447E3A5A}"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46FB23-3115-4B05-8018-E7DC6AED488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41"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6" cy="6634162"/>
          </a:xfrm>
        </p:spPr>
        <p:txBody>
          <a:bodyPr/>
          <a:lstStyle>
            <a:lvl1pPr>
              <a:defRPr sz="3200"/>
            </a:lvl1pPr>
            <a:lvl2pPr>
              <a:defRPr sz="2800"/>
            </a:lvl2pPr>
            <a:lvl3pPr>
              <a:defRPr sz="25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41" y="1627190"/>
            <a:ext cx="3308350" cy="5316537"/>
          </a:xfrm>
        </p:spPr>
        <p:txBody>
          <a:bodyPr/>
          <a:lstStyle>
            <a:lvl1pPr marL="0" indent="0">
              <a:buNone/>
              <a:defRPr sz="1400"/>
            </a:lvl1pPr>
            <a:lvl2pPr marL="457039" indent="0">
              <a:buNone/>
              <a:defRPr sz="1200"/>
            </a:lvl2pPr>
            <a:lvl3pPr marL="914080" indent="0">
              <a:buNone/>
              <a:defRPr sz="1000"/>
            </a:lvl3pPr>
            <a:lvl4pPr marL="1371119" indent="0">
              <a:buNone/>
              <a:defRPr sz="900"/>
            </a:lvl4pPr>
            <a:lvl5pPr marL="1828158" indent="0">
              <a:buNone/>
              <a:defRPr sz="900"/>
            </a:lvl5pPr>
            <a:lvl6pPr marL="2285197" indent="0">
              <a:buNone/>
              <a:defRPr sz="900"/>
            </a:lvl6pPr>
            <a:lvl7pPr marL="2742239" indent="0">
              <a:buNone/>
              <a:defRPr sz="900"/>
            </a:lvl7pPr>
            <a:lvl8pPr marL="3199277" indent="0">
              <a:buNone/>
              <a:defRPr sz="900"/>
            </a:lvl8pPr>
            <a:lvl9pPr marL="365631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6D63051-AD2F-4FC8-9120-0505C4A099CA}"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31CE26-9FC6-4CD1-B7B4-1E9597EEF769}" type="slidenum">
              <a:rPr lang="en-US"/>
              <a:pPr>
                <a:defRPr/>
              </a:pPr>
              <a:t>‹#›</a:t>
            </a:fld>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E6E0DDA-1B44-4F8B-9D09-D24ADD646715}" type="datetime1">
              <a:rPr lang="en-US"/>
              <a:pPr>
                <a:defRPr/>
              </a:pPr>
              <a:t>9/24/2009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16971AD-C14C-44AA-A21C-DCFACCF2256A}"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92716A-7CAF-40B1-9916-63AF7185724F}" type="datetime1">
              <a:rPr lang="en-US"/>
              <a:pPr>
                <a:defRPr/>
              </a:pPr>
              <a:t>9/24/2009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9E36D6-42CE-473C-A688-CEA24F135871}" type="slidenum">
              <a:rPr lang="en-US"/>
              <a:pPr>
                <a:defRPr/>
              </a:pPr>
              <a:t>‹#›</a:t>
            </a:fld>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6"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9"/>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A6A6D6-9056-432F-B952-4DFFF25F92CA}"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729452-2132-4190-ABA5-BD949F1D4F68}" type="slidenum">
              <a:rPr lang="en-US"/>
              <a:pPr>
                <a:defRPr/>
              </a:pPr>
              <a:t>‹#›</a:t>
            </a:fld>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6"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6" y="693738"/>
            <a:ext cx="6035675" cy="4664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6" y="6083301"/>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15E81B5-2A58-4B87-9FFA-75C752D60C5F}"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E54EE9-8B83-40AB-8B50-489E277B4B1E}" type="slidenum">
              <a:rPr lang="en-US"/>
              <a:pPr>
                <a:defRPr/>
              </a:pPr>
              <a:t>‹#›</a:t>
            </a:fld>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EE539C-B77E-44CC-9220-EF60E5D24D9A}"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477720-5957-4C1F-8FA4-F25E58306489}" type="slidenum">
              <a:rPr lang="en-US"/>
              <a:pPr>
                <a:defRPr/>
              </a:pPr>
              <a:t>‹#›</a:t>
            </a:fld>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1"/>
            <a:ext cx="2262188"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9" y="311151"/>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E6EB92-38FD-414C-9CBE-F812FD15E97C}"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2B37FE-D2C4-4423-A6DD-CF61844A6C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80" y="5440366"/>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80" y="693738"/>
            <a:ext cx="6035675" cy="4664075"/>
          </a:xfrm>
        </p:spPr>
        <p:txBody>
          <a:bodyPr rtlCol="0">
            <a:normAutofit/>
          </a:bodyPr>
          <a:lstStyle>
            <a:lvl1pPr marL="0" indent="0">
              <a:buNone/>
              <a:defRPr sz="3200"/>
            </a:lvl1pPr>
            <a:lvl2pPr marL="457039" indent="0">
              <a:buNone/>
              <a:defRPr sz="2800"/>
            </a:lvl2pPr>
            <a:lvl3pPr marL="914080" indent="0">
              <a:buNone/>
              <a:defRPr sz="2500"/>
            </a:lvl3pPr>
            <a:lvl4pPr marL="1371119" indent="0">
              <a:buNone/>
              <a:defRPr sz="2000"/>
            </a:lvl4pPr>
            <a:lvl5pPr marL="1828158" indent="0">
              <a:buNone/>
              <a:defRPr sz="2000"/>
            </a:lvl5pPr>
            <a:lvl6pPr marL="2285197" indent="0">
              <a:buNone/>
              <a:defRPr sz="2000"/>
            </a:lvl6pPr>
            <a:lvl7pPr marL="2742239" indent="0">
              <a:buNone/>
              <a:defRPr sz="2000"/>
            </a:lvl7pPr>
            <a:lvl8pPr marL="3199277" indent="0">
              <a:buNone/>
              <a:defRPr sz="2000"/>
            </a:lvl8pPr>
            <a:lvl9pPr marL="3656316" indent="0">
              <a:buNone/>
              <a:defRPr sz="2000"/>
            </a:lvl9pPr>
          </a:lstStyle>
          <a:p>
            <a:pPr lvl="0"/>
            <a:endParaRPr lang="en-US" noProof="0" smtClean="0"/>
          </a:p>
        </p:txBody>
      </p:sp>
      <p:sp>
        <p:nvSpPr>
          <p:cNvPr id="4" name="Text Placeholder 3"/>
          <p:cNvSpPr>
            <a:spLocks noGrp="1"/>
          </p:cNvSpPr>
          <p:nvPr>
            <p:ph type="body" sz="half" idx="2"/>
          </p:nvPr>
        </p:nvSpPr>
        <p:spPr>
          <a:xfrm>
            <a:off x="1971680" y="6083301"/>
            <a:ext cx="6035675" cy="911225"/>
          </a:xfrm>
        </p:spPr>
        <p:txBody>
          <a:bodyPr/>
          <a:lstStyle>
            <a:lvl1pPr marL="0" indent="0">
              <a:buNone/>
              <a:defRPr sz="1400"/>
            </a:lvl1pPr>
            <a:lvl2pPr marL="457039" indent="0">
              <a:buNone/>
              <a:defRPr sz="1200"/>
            </a:lvl2pPr>
            <a:lvl3pPr marL="914080" indent="0">
              <a:buNone/>
              <a:defRPr sz="1000"/>
            </a:lvl3pPr>
            <a:lvl4pPr marL="1371119" indent="0">
              <a:buNone/>
              <a:defRPr sz="900"/>
            </a:lvl4pPr>
            <a:lvl5pPr marL="1828158" indent="0">
              <a:buNone/>
              <a:defRPr sz="900"/>
            </a:lvl5pPr>
            <a:lvl6pPr marL="2285197" indent="0">
              <a:buNone/>
              <a:defRPr sz="900"/>
            </a:lvl6pPr>
            <a:lvl7pPr marL="2742239" indent="0">
              <a:buNone/>
              <a:defRPr sz="900"/>
            </a:lvl7pPr>
            <a:lvl8pPr marL="3199277" indent="0">
              <a:buNone/>
              <a:defRPr sz="900"/>
            </a:lvl8pPr>
            <a:lvl9pPr marL="365631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26C3C3-2034-468D-A88E-8BFFC1A045CD}"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032DB3-9D78-4139-B229-61E31ADE3BE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68A531-6FEB-4572-A177-76868011AF86}"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00B17F-A024-4B28-8979-B06D6198D16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9" y="311152"/>
            <a:ext cx="2262189"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43" y="311152"/>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336CBD-B77E-4171-8A21-F032A1724E38}"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95B5DF-A4A5-4AF3-B563-9E388033DAD8}"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A65D1E7-8E8A-4742-8414-7BDB7C87BD82}" type="datetime1">
              <a:rPr lang="en-US"/>
              <a:pPr>
                <a:defRPr/>
              </a:pPr>
              <a:t>9/24/2009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D6EF020-04CF-4236-8A1A-3590E27BDFF9}"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4" y="2414589"/>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6" y="4403725"/>
            <a:ext cx="7042150" cy="19875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E9FFDA8-113E-4D41-B79A-3B86FFFBAA25}"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2E13CA-9262-4384-AF12-8A3255768D8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B2F9A0-AC61-4DBC-9619-7FF576047E6F}"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08F3BD-ED16-413D-ADD3-EF83CEDAD2F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9" y="4994276"/>
            <a:ext cx="8548688"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9" y="3294063"/>
            <a:ext cx="8548688" cy="170021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D6FCB58-7922-413F-A8BE-40D108C33B3A}"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98D060-4D56-435D-B6E7-8025C83365E4}"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9" y="1812925"/>
            <a:ext cx="4449761"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1"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CB6B5EA-699E-47C1-919D-FB33182CBD56}"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E330A1-4455-4704-8B14-8441CDF5E89C}"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9"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9" y="2465389"/>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9"/>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4BC0372-2455-448C-A36F-FFDDFD41800A}" type="datetime1">
              <a:rPr lang="en-US"/>
              <a:pPr>
                <a:defRPr/>
              </a:pPr>
              <a:t>9/24/2009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D66E60A-EE1C-4DC6-9F03-08B410B3EB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238E035-76AE-4D20-BB58-A521E25FBC4E}" type="datetime1">
              <a:rPr lang="en-US"/>
              <a:pPr>
                <a:defRPr/>
              </a:pPr>
              <a:t>9/24/2009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0924B45-DB2A-41D9-AA95-4C9791F1A76B}"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B656AF9-9940-40FB-A6A8-D1B768D04486}" type="datetime1">
              <a:rPr lang="en-US"/>
              <a:pPr>
                <a:defRPr/>
              </a:pPr>
              <a:t>9/24/2009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B9874E-47AF-4254-AD33-27AEEB1E80F4}"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F17DEA-09DC-4B4D-8FB1-12F29AD3AA22}" type="datetime1">
              <a:rPr lang="en-US"/>
              <a:pPr>
                <a:defRPr/>
              </a:pPr>
              <a:t>9/24/2009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A4F033D-705D-49BA-822C-9F575C99A7CE}"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6"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9"/>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30FC4D-0A41-4AFA-82E5-1AE258D955E7}"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8CFC43-2DB5-41E2-808D-A33BC6A0D994}"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6"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6" y="693738"/>
            <a:ext cx="6035675" cy="4664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6" y="6083301"/>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630347-167C-4755-AC02-10B0372A9EE2}"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6FB25A-D7B5-4FF5-8165-7655DCE5421E}"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11593A-9A57-4558-B820-152375065410}"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6D369F-FAD2-4DAE-A384-434F14949283}"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1"/>
            <a:ext cx="2262188"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9" y="311151"/>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B7B090-3B52-49FD-AF8D-CA65F8F47B55}"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A1365B-BA5B-4461-9C21-B62E767280D9}"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4" y="2414589"/>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6" y="4403725"/>
            <a:ext cx="7042150" cy="19875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F79D535-0F43-4B77-B209-29675007A6FC}"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4E2F71-6BC8-4D3F-A008-844365D95021}"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609661-8B73-40C8-9B40-423CCC6FF9DA}"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67E031-C2FB-426F-9BA1-4D74F5C6D419}"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9" y="4994276"/>
            <a:ext cx="8548688"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9" y="3294063"/>
            <a:ext cx="8548688" cy="170021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2D6AF45-D9BC-440B-B4BC-B37217813DAE}"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B20B32-0580-4ECC-BCB0-4695B951F923}"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9" y="1812925"/>
            <a:ext cx="4449761"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1"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7972005-5C12-4C81-8734-7ADB13089275}"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1F0A55-6511-4910-B670-4A61FAFDD1A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8" y="2414592"/>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8" y="4403726"/>
            <a:ext cx="7042151" cy="1987550"/>
          </a:xfrm>
        </p:spPr>
        <p:txBody>
          <a:bodyPr/>
          <a:lstStyle>
            <a:lvl1pPr marL="0" indent="0" algn="ctr">
              <a:buNone/>
              <a:defRPr>
                <a:solidFill>
                  <a:schemeClr val="tx1">
                    <a:tint val="75000"/>
                  </a:schemeClr>
                </a:solidFill>
              </a:defRPr>
            </a:lvl1pPr>
            <a:lvl2pPr marL="457039" indent="0" algn="ctr">
              <a:buNone/>
              <a:defRPr>
                <a:solidFill>
                  <a:schemeClr val="tx1">
                    <a:tint val="75000"/>
                  </a:schemeClr>
                </a:solidFill>
              </a:defRPr>
            </a:lvl2pPr>
            <a:lvl3pPr marL="914080" indent="0" algn="ctr">
              <a:buNone/>
              <a:defRPr>
                <a:solidFill>
                  <a:schemeClr val="tx1">
                    <a:tint val="75000"/>
                  </a:schemeClr>
                </a:solidFill>
              </a:defRPr>
            </a:lvl3pPr>
            <a:lvl4pPr marL="1371119" indent="0" algn="ctr">
              <a:buNone/>
              <a:defRPr>
                <a:solidFill>
                  <a:schemeClr val="tx1">
                    <a:tint val="75000"/>
                  </a:schemeClr>
                </a:solidFill>
              </a:defRPr>
            </a:lvl4pPr>
            <a:lvl5pPr marL="1828158" indent="0" algn="ctr">
              <a:buNone/>
              <a:defRPr>
                <a:solidFill>
                  <a:schemeClr val="tx1">
                    <a:tint val="75000"/>
                  </a:schemeClr>
                </a:solidFill>
              </a:defRPr>
            </a:lvl5pPr>
            <a:lvl6pPr marL="2285197" indent="0" algn="ctr">
              <a:buNone/>
              <a:defRPr>
                <a:solidFill>
                  <a:schemeClr val="tx1">
                    <a:tint val="75000"/>
                  </a:schemeClr>
                </a:solidFill>
              </a:defRPr>
            </a:lvl6pPr>
            <a:lvl7pPr marL="2742239" indent="0" algn="ctr">
              <a:buNone/>
              <a:defRPr>
                <a:solidFill>
                  <a:schemeClr val="tx1">
                    <a:tint val="75000"/>
                  </a:schemeClr>
                </a:solidFill>
              </a:defRPr>
            </a:lvl7pPr>
            <a:lvl8pPr marL="3199277" indent="0" algn="ctr">
              <a:buNone/>
              <a:defRPr>
                <a:solidFill>
                  <a:schemeClr val="tx1">
                    <a:tint val="75000"/>
                  </a:schemeClr>
                </a:solidFill>
              </a:defRPr>
            </a:lvl8pPr>
            <a:lvl9pPr marL="365631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74C86F6-1B2F-4BD1-A69B-E6B30D9B6E9D}"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A3CF25-36FD-457C-926C-50FAFFF08C50}"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9"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9" y="2465389"/>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9"/>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A5C35F8-708F-46CE-888A-31F0C01582D5}" type="datetime1">
              <a:rPr lang="en-US"/>
              <a:pPr>
                <a:defRPr/>
              </a:pPr>
              <a:t>9/24/2009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0091519-A493-4B57-93D7-32ED4CA24736}"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1344235-2289-4CC0-8894-1984020C0155}" type="datetime1">
              <a:rPr lang="en-US"/>
              <a:pPr>
                <a:defRPr/>
              </a:pPr>
              <a:t>9/24/2009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045583D-EAFC-48B3-A7B2-784E245E7B43}"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E89E893-FB00-42AE-AFF1-4AD5C4D38378}" type="datetime1">
              <a:rPr lang="en-US"/>
              <a:pPr>
                <a:defRPr/>
              </a:pPr>
              <a:t>9/24/2009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A525BE8-F315-4C6D-B9C7-5F1C63B17080}"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6"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9"/>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18A92C-A621-49BB-8772-1A5C759C7785}"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4D9A8D-4554-4988-8365-E849DA79B12B}"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6"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6" y="693738"/>
            <a:ext cx="6035675" cy="4664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6" y="6083301"/>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BE4CA24-B7F6-4853-96C9-E63E9BBBF7F1}"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F2579B-5243-456D-9380-E9E41038564A}"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E1D115-0C6F-4F65-9DC8-0F78378CAA8E}"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89E6B0-6A41-41CA-B1F1-C65C4C7E751D}"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1"/>
            <a:ext cx="2262188"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9" y="311151"/>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7877C7-B611-41E2-A06E-97F7A51BED49}"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A4C4E9-A205-4252-BAD0-0851E13D3944}"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8" y="2414592"/>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8" y="4403726"/>
            <a:ext cx="7042151" cy="1987550"/>
          </a:xfrm>
        </p:spPr>
        <p:txBody>
          <a:bodyPr/>
          <a:lstStyle>
            <a:lvl1pPr marL="0" indent="0" algn="ctr">
              <a:buNone/>
              <a:defRPr>
                <a:solidFill>
                  <a:schemeClr val="tx1">
                    <a:tint val="75000"/>
                  </a:schemeClr>
                </a:solidFill>
              </a:defRPr>
            </a:lvl1pPr>
            <a:lvl2pPr marL="457039" indent="0" algn="ctr">
              <a:buNone/>
              <a:defRPr>
                <a:solidFill>
                  <a:schemeClr val="tx1">
                    <a:tint val="75000"/>
                  </a:schemeClr>
                </a:solidFill>
              </a:defRPr>
            </a:lvl2pPr>
            <a:lvl3pPr marL="914080" indent="0" algn="ctr">
              <a:buNone/>
              <a:defRPr>
                <a:solidFill>
                  <a:schemeClr val="tx1">
                    <a:tint val="75000"/>
                  </a:schemeClr>
                </a:solidFill>
              </a:defRPr>
            </a:lvl3pPr>
            <a:lvl4pPr marL="1371119" indent="0" algn="ctr">
              <a:buNone/>
              <a:defRPr>
                <a:solidFill>
                  <a:schemeClr val="tx1">
                    <a:tint val="75000"/>
                  </a:schemeClr>
                </a:solidFill>
              </a:defRPr>
            </a:lvl4pPr>
            <a:lvl5pPr marL="1828158" indent="0" algn="ctr">
              <a:buNone/>
              <a:defRPr>
                <a:solidFill>
                  <a:schemeClr val="tx1">
                    <a:tint val="75000"/>
                  </a:schemeClr>
                </a:solidFill>
              </a:defRPr>
            </a:lvl5pPr>
            <a:lvl6pPr marL="2285197" indent="0" algn="ctr">
              <a:buNone/>
              <a:defRPr>
                <a:solidFill>
                  <a:schemeClr val="tx1">
                    <a:tint val="75000"/>
                  </a:schemeClr>
                </a:solidFill>
              </a:defRPr>
            </a:lvl6pPr>
            <a:lvl7pPr marL="2742239" indent="0" algn="ctr">
              <a:buNone/>
              <a:defRPr>
                <a:solidFill>
                  <a:schemeClr val="tx1">
                    <a:tint val="75000"/>
                  </a:schemeClr>
                </a:solidFill>
              </a:defRPr>
            </a:lvl7pPr>
            <a:lvl8pPr marL="3199277" indent="0" algn="ctr">
              <a:buNone/>
              <a:defRPr>
                <a:solidFill>
                  <a:schemeClr val="tx1">
                    <a:tint val="75000"/>
                  </a:schemeClr>
                </a:solidFill>
              </a:defRPr>
            </a:lvl8pPr>
            <a:lvl9pPr marL="365631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3C23610-C59C-4DA4-AF69-DE1A4E3F5A70}"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A7496C-D5FF-4D4B-9B33-6279C235C2EC}"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D3E86A-2E44-4F82-967A-A7A30897CE6A}"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6633BE-5537-44B1-BA3B-F49F778E70AD}"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41" y="4994276"/>
            <a:ext cx="8548688"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41" y="3294063"/>
            <a:ext cx="8548688" cy="1700212"/>
          </a:xfrm>
        </p:spPr>
        <p:txBody>
          <a:bodyPr anchor="b"/>
          <a:lstStyle>
            <a:lvl1pPr marL="0" indent="0">
              <a:buNone/>
              <a:defRPr sz="2000">
                <a:solidFill>
                  <a:schemeClr val="tx1">
                    <a:tint val="75000"/>
                  </a:schemeClr>
                </a:solidFill>
              </a:defRPr>
            </a:lvl1pPr>
            <a:lvl2pPr marL="457039" indent="0">
              <a:buNone/>
              <a:defRPr sz="1800">
                <a:solidFill>
                  <a:schemeClr val="tx1">
                    <a:tint val="75000"/>
                  </a:schemeClr>
                </a:solidFill>
              </a:defRPr>
            </a:lvl2pPr>
            <a:lvl3pPr marL="914080" indent="0">
              <a:buNone/>
              <a:defRPr sz="1600">
                <a:solidFill>
                  <a:schemeClr val="tx1">
                    <a:tint val="75000"/>
                  </a:schemeClr>
                </a:solidFill>
              </a:defRPr>
            </a:lvl3pPr>
            <a:lvl4pPr marL="1371119" indent="0">
              <a:buNone/>
              <a:defRPr sz="1400">
                <a:solidFill>
                  <a:schemeClr val="tx1">
                    <a:tint val="75000"/>
                  </a:schemeClr>
                </a:solidFill>
              </a:defRPr>
            </a:lvl4pPr>
            <a:lvl5pPr marL="1828158" indent="0">
              <a:buNone/>
              <a:defRPr sz="1400">
                <a:solidFill>
                  <a:schemeClr val="tx1">
                    <a:tint val="75000"/>
                  </a:schemeClr>
                </a:solidFill>
              </a:defRPr>
            </a:lvl5pPr>
            <a:lvl6pPr marL="2285197" indent="0">
              <a:buNone/>
              <a:defRPr sz="1400">
                <a:solidFill>
                  <a:schemeClr val="tx1">
                    <a:tint val="75000"/>
                  </a:schemeClr>
                </a:solidFill>
              </a:defRPr>
            </a:lvl6pPr>
            <a:lvl7pPr marL="2742239" indent="0">
              <a:buNone/>
              <a:defRPr sz="1400">
                <a:solidFill>
                  <a:schemeClr val="tx1">
                    <a:tint val="75000"/>
                  </a:schemeClr>
                </a:solidFill>
              </a:defRPr>
            </a:lvl7pPr>
            <a:lvl8pPr marL="3199277" indent="0">
              <a:buNone/>
              <a:defRPr sz="1400">
                <a:solidFill>
                  <a:schemeClr val="tx1">
                    <a:tint val="75000"/>
                  </a:schemeClr>
                </a:solidFill>
              </a:defRPr>
            </a:lvl8pPr>
            <a:lvl9pPr marL="365631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DF3E5F-E66D-4B16-9534-B78CE7A6C019}"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0EF5B2-89C2-4BED-8DC6-87FB120120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A45F83-A5EC-43E8-B13C-44E6CE660768}"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66AF2A-B510-4453-A454-E6FB8BC5A9AC}"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9" y="1812929"/>
            <a:ext cx="4449761" cy="5130799"/>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5" y="1812929"/>
            <a:ext cx="4449763" cy="5130799"/>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9786550-C2F7-474A-AD90-0EF43BD9C671}"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2C1303-854B-48C7-99B5-DF6AD1800EA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9" y="1739901"/>
            <a:ext cx="4443412" cy="725487"/>
          </a:xfrm>
        </p:spPr>
        <p:txBody>
          <a:bodyPr anchor="b"/>
          <a:lstStyle>
            <a:lvl1pPr marL="0" indent="0">
              <a:buNone/>
              <a:defRPr sz="2500" b="1"/>
            </a:lvl1pPr>
            <a:lvl2pPr marL="457039" indent="0">
              <a:buNone/>
              <a:defRPr sz="2000" b="1"/>
            </a:lvl2pPr>
            <a:lvl3pPr marL="914080" indent="0">
              <a:buNone/>
              <a:defRPr sz="1800" b="1"/>
            </a:lvl3pPr>
            <a:lvl4pPr marL="1371119" indent="0">
              <a:buNone/>
              <a:defRPr sz="1600" b="1"/>
            </a:lvl4pPr>
            <a:lvl5pPr marL="1828158" indent="0">
              <a:buNone/>
              <a:defRPr sz="1600" b="1"/>
            </a:lvl5pPr>
            <a:lvl6pPr marL="2285197" indent="0">
              <a:buNone/>
              <a:defRPr sz="1600" b="1"/>
            </a:lvl6pPr>
            <a:lvl7pPr marL="2742239" indent="0">
              <a:buNone/>
              <a:defRPr sz="1600" b="1"/>
            </a:lvl7pPr>
            <a:lvl8pPr marL="3199277" indent="0">
              <a:buNone/>
              <a:defRPr sz="1600" b="1"/>
            </a:lvl8pPr>
            <a:lvl9pPr marL="365631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9" y="2465391"/>
            <a:ext cx="4443412" cy="4478337"/>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7" y="1739901"/>
            <a:ext cx="4445000" cy="725487"/>
          </a:xfrm>
        </p:spPr>
        <p:txBody>
          <a:bodyPr anchor="b"/>
          <a:lstStyle>
            <a:lvl1pPr marL="0" indent="0">
              <a:buNone/>
              <a:defRPr sz="2500" b="1"/>
            </a:lvl1pPr>
            <a:lvl2pPr marL="457039" indent="0">
              <a:buNone/>
              <a:defRPr sz="2000" b="1"/>
            </a:lvl2pPr>
            <a:lvl3pPr marL="914080" indent="0">
              <a:buNone/>
              <a:defRPr sz="1800" b="1"/>
            </a:lvl3pPr>
            <a:lvl4pPr marL="1371119" indent="0">
              <a:buNone/>
              <a:defRPr sz="1600" b="1"/>
            </a:lvl4pPr>
            <a:lvl5pPr marL="1828158" indent="0">
              <a:buNone/>
              <a:defRPr sz="1600" b="1"/>
            </a:lvl5pPr>
            <a:lvl6pPr marL="2285197" indent="0">
              <a:buNone/>
              <a:defRPr sz="1600" b="1"/>
            </a:lvl6pPr>
            <a:lvl7pPr marL="2742239" indent="0">
              <a:buNone/>
              <a:defRPr sz="1600" b="1"/>
            </a:lvl7pPr>
            <a:lvl8pPr marL="3199277" indent="0">
              <a:buNone/>
              <a:defRPr sz="1600" b="1"/>
            </a:lvl8pPr>
            <a:lvl9pPr marL="365631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7" y="2465391"/>
            <a:ext cx="4445000" cy="4478337"/>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1C99F51-CE3E-45D3-9074-20DB9C8EC2E1}" type="datetime1">
              <a:rPr lang="en-US"/>
              <a:pPr>
                <a:defRPr/>
              </a:pPr>
              <a:t>9/24/2009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F710976-5540-47AC-83EC-6590659C6FB8}"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7789BA9-65B4-4FFA-9912-7CB8465FDBCD}" type="datetime1">
              <a:rPr lang="en-US"/>
              <a:pPr>
                <a:defRPr/>
              </a:pPr>
              <a:t>9/24/2009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155B03A-12EA-44E3-8559-E6BE1D2620E1}"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6D8782-7626-4519-B9BB-9DB21212CF99}" type="datetime1">
              <a:rPr lang="en-US"/>
              <a:pPr>
                <a:defRPr/>
              </a:pPr>
              <a:t>9/24/2009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EF2DED3-FF06-4E4F-907E-2C146C49806C}"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41"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6" cy="6634162"/>
          </a:xfrm>
        </p:spPr>
        <p:txBody>
          <a:bodyPr/>
          <a:lstStyle>
            <a:lvl1pPr>
              <a:defRPr sz="3200"/>
            </a:lvl1pPr>
            <a:lvl2pPr>
              <a:defRPr sz="2800"/>
            </a:lvl2pPr>
            <a:lvl3pPr>
              <a:defRPr sz="25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41" y="1627190"/>
            <a:ext cx="3308350" cy="5316537"/>
          </a:xfrm>
        </p:spPr>
        <p:txBody>
          <a:bodyPr/>
          <a:lstStyle>
            <a:lvl1pPr marL="0" indent="0">
              <a:buNone/>
              <a:defRPr sz="1400"/>
            </a:lvl1pPr>
            <a:lvl2pPr marL="457039" indent="0">
              <a:buNone/>
              <a:defRPr sz="1200"/>
            </a:lvl2pPr>
            <a:lvl3pPr marL="914080" indent="0">
              <a:buNone/>
              <a:defRPr sz="1000"/>
            </a:lvl3pPr>
            <a:lvl4pPr marL="1371119" indent="0">
              <a:buNone/>
              <a:defRPr sz="900"/>
            </a:lvl4pPr>
            <a:lvl5pPr marL="1828158" indent="0">
              <a:buNone/>
              <a:defRPr sz="900"/>
            </a:lvl5pPr>
            <a:lvl6pPr marL="2285197" indent="0">
              <a:buNone/>
              <a:defRPr sz="900"/>
            </a:lvl6pPr>
            <a:lvl7pPr marL="2742239" indent="0">
              <a:buNone/>
              <a:defRPr sz="900"/>
            </a:lvl7pPr>
            <a:lvl8pPr marL="3199277" indent="0">
              <a:buNone/>
              <a:defRPr sz="900"/>
            </a:lvl8pPr>
            <a:lvl9pPr marL="365631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700069-DDB4-4D0E-AEB2-89D0AFCE3959}"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C0332F4-4FD3-4471-A5EF-598A898A520A}"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80" y="5440366"/>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80" y="693738"/>
            <a:ext cx="6035675" cy="4664075"/>
          </a:xfrm>
        </p:spPr>
        <p:txBody>
          <a:bodyPr rtlCol="0">
            <a:normAutofit/>
          </a:bodyPr>
          <a:lstStyle>
            <a:lvl1pPr marL="0" indent="0">
              <a:buNone/>
              <a:defRPr sz="3200"/>
            </a:lvl1pPr>
            <a:lvl2pPr marL="457039" indent="0">
              <a:buNone/>
              <a:defRPr sz="2800"/>
            </a:lvl2pPr>
            <a:lvl3pPr marL="914080" indent="0">
              <a:buNone/>
              <a:defRPr sz="2500"/>
            </a:lvl3pPr>
            <a:lvl4pPr marL="1371119" indent="0">
              <a:buNone/>
              <a:defRPr sz="2000"/>
            </a:lvl4pPr>
            <a:lvl5pPr marL="1828158" indent="0">
              <a:buNone/>
              <a:defRPr sz="2000"/>
            </a:lvl5pPr>
            <a:lvl6pPr marL="2285197" indent="0">
              <a:buNone/>
              <a:defRPr sz="2000"/>
            </a:lvl6pPr>
            <a:lvl7pPr marL="2742239" indent="0">
              <a:buNone/>
              <a:defRPr sz="2000"/>
            </a:lvl7pPr>
            <a:lvl8pPr marL="3199277" indent="0">
              <a:buNone/>
              <a:defRPr sz="2000"/>
            </a:lvl8pPr>
            <a:lvl9pPr marL="3656316" indent="0">
              <a:buNone/>
              <a:defRPr sz="2000"/>
            </a:lvl9pPr>
          </a:lstStyle>
          <a:p>
            <a:pPr lvl="0"/>
            <a:endParaRPr lang="en-US" noProof="0" smtClean="0"/>
          </a:p>
        </p:txBody>
      </p:sp>
      <p:sp>
        <p:nvSpPr>
          <p:cNvPr id="4" name="Text Placeholder 3"/>
          <p:cNvSpPr>
            <a:spLocks noGrp="1"/>
          </p:cNvSpPr>
          <p:nvPr>
            <p:ph type="body" sz="half" idx="2"/>
          </p:nvPr>
        </p:nvSpPr>
        <p:spPr>
          <a:xfrm>
            <a:off x="1971680" y="6083301"/>
            <a:ext cx="6035675" cy="911225"/>
          </a:xfrm>
        </p:spPr>
        <p:txBody>
          <a:bodyPr/>
          <a:lstStyle>
            <a:lvl1pPr marL="0" indent="0">
              <a:buNone/>
              <a:defRPr sz="1400"/>
            </a:lvl1pPr>
            <a:lvl2pPr marL="457039" indent="0">
              <a:buNone/>
              <a:defRPr sz="1200"/>
            </a:lvl2pPr>
            <a:lvl3pPr marL="914080" indent="0">
              <a:buNone/>
              <a:defRPr sz="1000"/>
            </a:lvl3pPr>
            <a:lvl4pPr marL="1371119" indent="0">
              <a:buNone/>
              <a:defRPr sz="900"/>
            </a:lvl4pPr>
            <a:lvl5pPr marL="1828158" indent="0">
              <a:buNone/>
              <a:defRPr sz="900"/>
            </a:lvl5pPr>
            <a:lvl6pPr marL="2285197" indent="0">
              <a:buNone/>
              <a:defRPr sz="900"/>
            </a:lvl6pPr>
            <a:lvl7pPr marL="2742239" indent="0">
              <a:buNone/>
              <a:defRPr sz="900"/>
            </a:lvl7pPr>
            <a:lvl8pPr marL="3199277" indent="0">
              <a:buNone/>
              <a:defRPr sz="900"/>
            </a:lvl8pPr>
            <a:lvl9pPr marL="365631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582C52-D4DB-49EE-A806-422B39777F63}"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D52010-9E30-4866-9920-A81E386BCFCF}"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674BFE-E6E7-4A7E-8DCA-67A311380CE3}"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0B184C-83E3-4531-8D60-BC2DFD9BA068}"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9" y="311152"/>
            <a:ext cx="2262189"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43" y="311152"/>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18FF27-372F-42BF-B5A7-AD8BE790A94C}"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CCA99B-2D70-40C3-8F1A-55C504D2DA0C}"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8" y="2414592"/>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8" y="4403726"/>
            <a:ext cx="7042151" cy="1987550"/>
          </a:xfrm>
        </p:spPr>
        <p:txBody>
          <a:bodyPr/>
          <a:lstStyle>
            <a:lvl1pPr marL="0" indent="0" algn="ctr">
              <a:buNone/>
              <a:defRPr>
                <a:solidFill>
                  <a:schemeClr val="tx1">
                    <a:tint val="75000"/>
                  </a:schemeClr>
                </a:solidFill>
              </a:defRPr>
            </a:lvl1pPr>
            <a:lvl2pPr marL="457039" indent="0" algn="ctr">
              <a:buNone/>
              <a:defRPr>
                <a:solidFill>
                  <a:schemeClr val="tx1">
                    <a:tint val="75000"/>
                  </a:schemeClr>
                </a:solidFill>
              </a:defRPr>
            </a:lvl2pPr>
            <a:lvl3pPr marL="914080" indent="0" algn="ctr">
              <a:buNone/>
              <a:defRPr>
                <a:solidFill>
                  <a:schemeClr val="tx1">
                    <a:tint val="75000"/>
                  </a:schemeClr>
                </a:solidFill>
              </a:defRPr>
            </a:lvl3pPr>
            <a:lvl4pPr marL="1371119" indent="0" algn="ctr">
              <a:buNone/>
              <a:defRPr>
                <a:solidFill>
                  <a:schemeClr val="tx1">
                    <a:tint val="75000"/>
                  </a:schemeClr>
                </a:solidFill>
              </a:defRPr>
            </a:lvl4pPr>
            <a:lvl5pPr marL="1828158" indent="0" algn="ctr">
              <a:buNone/>
              <a:defRPr>
                <a:solidFill>
                  <a:schemeClr val="tx1">
                    <a:tint val="75000"/>
                  </a:schemeClr>
                </a:solidFill>
              </a:defRPr>
            </a:lvl5pPr>
            <a:lvl6pPr marL="2285197" indent="0" algn="ctr">
              <a:buNone/>
              <a:defRPr>
                <a:solidFill>
                  <a:schemeClr val="tx1">
                    <a:tint val="75000"/>
                  </a:schemeClr>
                </a:solidFill>
              </a:defRPr>
            </a:lvl6pPr>
            <a:lvl7pPr marL="2742239" indent="0" algn="ctr">
              <a:buNone/>
              <a:defRPr>
                <a:solidFill>
                  <a:schemeClr val="tx1">
                    <a:tint val="75000"/>
                  </a:schemeClr>
                </a:solidFill>
              </a:defRPr>
            </a:lvl7pPr>
            <a:lvl8pPr marL="3199277" indent="0" algn="ctr">
              <a:buNone/>
              <a:defRPr>
                <a:solidFill>
                  <a:schemeClr val="tx1">
                    <a:tint val="75000"/>
                  </a:schemeClr>
                </a:solidFill>
              </a:defRPr>
            </a:lvl8pPr>
            <a:lvl9pPr marL="365631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A99883-4A90-4F19-A8A9-7DD5ED6E9FB6}"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B3E012-3D5E-4581-895F-BCAD5CC5506B}"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DD4DC4-6F57-4E6A-A72C-426FBB9D3B36}"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1EBC09-AA96-4F92-9770-EFF39128DC3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41" y="4994276"/>
            <a:ext cx="8548688"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41" y="3294063"/>
            <a:ext cx="8548688" cy="1700212"/>
          </a:xfrm>
        </p:spPr>
        <p:txBody>
          <a:bodyPr anchor="b"/>
          <a:lstStyle>
            <a:lvl1pPr marL="0" indent="0">
              <a:buNone/>
              <a:defRPr sz="2000">
                <a:solidFill>
                  <a:schemeClr val="tx1">
                    <a:tint val="75000"/>
                  </a:schemeClr>
                </a:solidFill>
              </a:defRPr>
            </a:lvl1pPr>
            <a:lvl2pPr marL="457039" indent="0">
              <a:buNone/>
              <a:defRPr sz="1800">
                <a:solidFill>
                  <a:schemeClr val="tx1">
                    <a:tint val="75000"/>
                  </a:schemeClr>
                </a:solidFill>
              </a:defRPr>
            </a:lvl2pPr>
            <a:lvl3pPr marL="914080" indent="0">
              <a:buNone/>
              <a:defRPr sz="1600">
                <a:solidFill>
                  <a:schemeClr val="tx1">
                    <a:tint val="75000"/>
                  </a:schemeClr>
                </a:solidFill>
              </a:defRPr>
            </a:lvl3pPr>
            <a:lvl4pPr marL="1371119" indent="0">
              <a:buNone/>
              <a:defRPr sz="1400">
                <a:solidFill>
                  <a:schemeClr val="tx1">
                    <a:tint val="75000"/>
                  </a:schemeClr>
                </a:solidFill>
              </a:defRPr>
            </a:lvl4pPr>
            <a:lvl5pPr marL="1828158" indent="0">
              <a:buNone/>
              <a:defRPr sz="1400">
                <a:solidFill>
                  <a:schemeClr val="tx1">
                    <a:tint val="75000"/>
                  </a:schemeClr>
                </a:solidFill>
              </a:defRPr>
            </a:lvl5pPr>
            <a:lvl6pPr marL="2285197" indent="0">
              <a:buNone/>
              <a:defRPr sz="1400">
                <a:solidFill>
                  <a:schemeClr val="tx1">
                    <a:tint val="75000"/>
                  </a:schemeClr>
                </a:solidFill>
              </a:defRPr>
            </a:lvl6pPr>
            <a:lvl7pPr marL="2742239" indent="0">
              <a:buNone/>
              <a:defRPr sz="1400">
                <a:solidFill>
                  <a:schemeClr val="tx1">
                    <a:tint val="75000"/>
                  </a:schemeClr>
                </a:solidFill>
              </a:defRPr>
            </a:lvl7pPr>
            <a:lvl8pPr marL="3199277" indent="0">
              <a:buNone/>
              <a:defRPr sz="1400">
                <a:solidFill>
                  <a:schemeClr val="tx1">
                    <a:tint val="75000"/>
                  </a:schemeClr>
                </a:solidFill>
              </a:defRPr>
            </a:lvl8pPr>
            <a:lvl9pPr marL="365631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F7FD08B-3EC6-4C3C-91EE-F967632C1329}"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08C23C-D5A0-4F68-82EB-AC97E0019531}"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41" y="4994276"/>
            <a:ext cx="8548688"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41" y="3294063"/>
            <a:ext cx="8548688" cy="1700212"/>
          </a:xfrm>
        </p:spPr>
        <p:txBody>
          <a:bodyPr anchor="b"/>
          <a:lstStyle>
            <a:lvl1pPr marL="0" indent="0">
              <a:buNone/>
              <a:defRPr sz="2000">
                <a:solidFill>
                  <a:schemeClr val="tx1">
                    <a:tint val="75000"/>
                  </a:schemeClr>
                </a:solidFill>
              </a:defRPr>
            </a:lvl1pPr>
            <a:lvl2pPr marL="457039" indent="0">
              <a:buNone/>
              <a:defRPr sz="1800">
                <a:solidFill>
                  <a:schemeClr val="tx1">
                    <a:tint val="75000"/>
                  </a:schemeClr>
                </a:solidFill>
              </a:defRPr>
            </a:lvl2pPr>
            <a:lvl3pPr marL="914080" indent="0">
              <a:buNone/>
              <a:defRPr sz="1600">
                <a:solidFill>
                  <a:schemeClr val="tx1">
                    <a:tint val="75000"/>
                  </a:schemeClr>
                </a:solidFill>
              </a:defRPr>
            </a:lvl3pPr>
            <a:lvl4pPr marL="1371119" indent="0">
              <a:buNone/>
              <a:defRPr sz="1400">
                <a:solidFill>
                  <a:schemeClr val="tx1">
                    <a:tint val="75000"/>
                  </a:schemeClr>
                </a:solidFill>
              </a:defRPr>
            </a:lvl4pPr>
            <a:lvl5pPr marL="1828158" indent="0">
              <a:buNone/>
              <a:defRPr sz="1400">
                <a:solidFill>
                  <a:schemeClr val="tx1">
                    <a:tint val="75000"/>
                  </a:schemeClr>
                </a:solidFill>
              </a:defRPr>
            </a:lvl5pPr>
            <a:lvl6pPr marL="2285197" indent="0">
              <a:buNone/>
              <a:defRPr sz="1400">
                <a:solidFill>
                  <a:schemeClr val="tx1">
                    <a:tint val="75000"/>
                  </a:schemeClr>
                </a:solidFill>
              </a:defRPr>
            </a:lvl6pPr>
            <a:lvl7pPr marL="2742239" indent="0">
              <a:buNone/>
              <a:defRPr sz="1400">
                <a:solidFill>
                  <a:schemeClr val="tx1">
                    <a:tint val="75000"/>
                  </a:schemeClr>
                </a:solidFill>
              </a:defRPr>
            </a:lvl7pPr>
            <a:lvl8pPr marL="3199277" indent="0">
              <a:buNone/>
              <a:defRPr sz="1400">
                <a:solidFill>
                  <a:schemeClr val="tx1">
                    <a:tint val="75000"/>
                  </a:schemeClr>
                </a:solidFill>
              </a:defRPr>
            </a:lvl8pPr>
            <a:lvl9pPr marL="365631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FE21D41-B61D-48F3-B084-77E64B240CBC}"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927EC3-F8D1-45CE-8B33-5343961D70F7}"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9" y="1812929"/>
            <a:ext cx="4449761" cy="5130799"/>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5" y="1812929"/>
            <a:ext cx="4449763" cy="5130799"/>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13B21FF-ABF3-4439-9C9C-A7B117FF08CF}"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2F0B69-B791-416D-9A92-564966AB8DFA}"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9" y="1739901"/>
            <a:ext cx="4443412" cy="725487"/>
          </a:xfrm>
        </p:spPr>
        <p:txBody>
          <a:bodyPr anchor="b"/>
          <a:lstStyle>
            <a:lvl1pPr marL="0" indent="0">
              <a:buNone/>
              <a:defRPr sz="2500" b="1"/>
            </a:lvl1pPr>
            <a:lvl2pPr marL="457039" indent="0">
              <a:buNone/>
              <a:defRPr sz="2000" b="1"/>
            </a:lvl2pPr>
            <a:lvl3pPr marL="914080" indent="0">
              <a:buNone/>
              <a:defRPr sz="1800" b="1"/>
            </a:lvl3pPr>
            <a:lvl4pPr marL="1371119" indent="0">
              <a:buNone/>
              <a:defRPr sz="1600" b="1"/>
            </a:lvl4pPr>
            <a:lvl5pPr marL="1828158" indent="0">
              <a:buNone/>
              <a:defRPr sz="1600" b="1"/>
            </a:lvl5pPr>
            <a:lvl6pPr marL="2285197" indent="0">
              <a:buNone/>
              <a:defRPr sz="1600" b="1"/>
            </a:lvl6pPr>
            <a:lvl7pPr marL="2742239" indent="0">
              <a:buNone/>
              <a:defRPr sz="1600" b="1"/>
            </a:lvl7pPr>
            <a:lvl8pPr marL="3199277" indent="0">
              <a:buNone/>
              <a:defRPr sz="1600" b="1"/>
            </a:lvl8pPr>
            <a:lvl9pPr marL="365631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9" y="2465391"/>
            <a:ext cx="4443412" cy="4478337"/>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7" y="1739901"/>
            <a:ext cx="4445000" cy="725487"/>
          </a:xfrm>
        </p:spPr>
        <p:txBody>
          <a:bodyPr anchor="b"/>
          <a:lstStyle>
            <a:lvl1pPr marL="0" indent="0">
              <a:buNone/>
              <a:defRPr sz="2500" b="1"/>
            </a:lvl1pPr>
            <a:lvl2pPr marL="457039" indent="0">
              <a:buNone/>
              <a:defRPr sz="2000" b="1"/>
            </a:lvl2pPr>
            <a:lvl3pPr marL="914080" indent="0">
              <a:buNone/>
              <a:defRPr sz="1800" b="1"/>
            </a:lvl3pPr>
            <a:lvl4pPr marL="1371119" indent="0">
              <a:buNone/>
              <a:defRPr sz="1600" b="1"/>
            </a:lvl4pPr>
            <a:lvl5pPr marL="1828158" indent="0">
              <a:buNone/>
              <a:defRPr sz="1600" b="1"/>
            </a:lvl5pPr>
            <a:lvl6pPr marL="2285197" indent="0">
              <a:buNone/>
              <a:defRPr sz="1600" b="1"/>
            </a:lvl6pPr>
            <a:lvl7pPr marL="2742239" indent="0">
              <a:buNone/>
              <a:defRPr sz="1600" b="1"/>
            </a:lvl7pPr>
            <a:lvl8pPr marL="3199277" indent="0">
              <a:buNone/>
              <a:defRPr sz="1600" b="1"/>
            </a:lvl8pPr>
            <a:lvl9pPr marL="365631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7" y="2465391"/>
            <a:ext cx="4445000" cy="4478337"/>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D4DEDAB-EDAD-4A41-989D-605D2C77E2CB}" type="datetime1">
              <a:rPr lang="en-US"/>
              <a:pPr>
                <a:defRPr/>
              </a:pPr>
              <a:t>9/24/2009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864DC0E-6D80-409D-BE3A-50F5CBDD2F08}"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4FA8A20-2C9C-4412-A9EF-AEDA0F4F8312}" type="datetime1">
              <a:rPr lang="en-US"/>
              <a:pPr>
                <a:defRPr/>
              </a:pPr>
              <a:t>9/24/2009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26062BA-43DD-4A4A-9F88-8A1D966F6C80}"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5ED898-5A01-461E-81C6-A53987D558BE}" type="datetime1">
              <a:rPr lang="en-US"/>
              <a:pPr>
                <a:defRPr/>
              </a:pPr>
              <a:t>9/24/2009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C79AEDF-120B-4D1B-8DB2-001903C5A56D}"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41"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6" cy="6634162"/>
          </a:xfrm>
        </p:spPr>
        <p:txBody>
          <a:bodyPr/>
          <a:lstStyle>
            <a:lvl1pPr>
              <a:defRPr sz="3200"/>
            </a:lvl1pPr>
            <a:lvl2pPr>
              <a:defRPr sz="2800"/>
            </a:lvl2pPr>
            <a:lvl3pPr>
              <a:defRPr sz="25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41" y="1627190"/>
            <a:ext cx="3308350" cy="5316537"/>
          </a:xfrm>
        </p:spPr>
        <p:txBody>
          <a:bodyPr/>
          <a:lstStyle>
            <a:lvl1pPr marL="0" indent="0">
              <a:buNone/>
              <a:defRPr sz="1400"/>
            </a:lvl1pPr>
            <a:lvl2pPr marL="457039" indent="0">
              <a:buNone/>
              <a:defRPr sz="1200"/>
            </a:lvl2pPr>
            <a:lvl3pPr marL="914080" indent="0">
              <a:buNone/>
              <a:defRPr sz="1000"/>
            </a:lvl3pPr>
            <a:lvl4pPr marL="1371119" indent="0">
              <a:buNone/>
              <a:defRPr sz="900"/>
            </a:lvl4pPr>
            <a:lvl5pPr marL="1828158" indent="0">
              <a:buNone/>
              <a:defRPr sz="900"/>
            </a:lvl5pPr>
            <a:lvl6pPr marL="2285197" indent="0">
              <a:buNone/>
              <a:defRPr sz="900"/>
            </a:lvl6pPr>
            <a:lvl7pPr marL="2742239" indent="0">
              <a:buNone/>
              <a:defRPr sz="900"/>
            </a:lvl7pPr>
            <a:lvl8pPr marL="3199277" indent="0">
              <a:buNone/>
              <a:defRPr sz="900"/>
            </a:lvl8pPr>
            <a:lvl9pPr marL="365631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E2EF47-D2B5-439D-A299-62C7D1595E01}"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B4A2FF-D8EB-4B36-9E0E-55116742E630}"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80" y="5440366"/>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80" y="693738"/>
            <a:ext cx="6035675" cy="4664075"/>
          </a:xfrm>
        </p:spPr>
        <p:txBody>
          <a:bodyPr rtlCol="0">
            <a:normAutofit/>
          </a:bodyPr>
          <a:lstStyle>
            <a:lvl1pPr marL="0" indent="0">
              <a:buNone/>
              <a:defRPr sz="3200"/>
            </a:lvl1pPr>
            <a:lvl2pPr marL="457039" indent="0">
              <a:buNone/>
              <a:defRPr sz="2800"/>
            </a:lvl2pPr>
            <a:lvl3pPr marL="914080" indent="0">
              <a:buNone/>
              <a:defRPr sz="2500"/>
            </a:lvl3pPr>
            <a:lvl4pPr marL="1371119" indent="0">
              <a:buNone/>
              <a:defRPr sz="2000"/>
            </a:lvl4pPr>
            <a:lvl5pPr marL="1828158" indent="0">
              <a:buNone/>
              <a:defRPr sz="2000"/>
            </a:lvl5pPr>
            <a:lvl6pPr marL="2285197" indent="0">
              <a:buNone/>
              <a:defRPr sz="2000"/>
            </a:lvl6pPr>
            <a:lvl7pPr marL="2742239" indent="0">
              <a:buNone/>
              <a:defRPr sz="2000"/>
            </a:lvl7pPr>
            <a:lvl8pPr marL="3199277" indent="0">
              <a:buNone/>
              <a:defRPr sz="2000"/>
            </a:lvl8pPr>
            <a:lvl9pPr marL="3656316" indent="0">
              <a:buNone/>
              <a:defRPr sz="2000"/>
            </a:lvl9pPr>
          </a:lstStyle>
          <a:p>
            <a:pPr lvl="0"/>
            <a:endParaRPr lang="en-US" noProof="0" smtClean="0"/>
          </a:p>
        </p:txBody>
      </p:sp>
      <p:sp>
        <p:nvSpPr>
          <p:cNvPr id="4" name="Text Placeholder 3"/>
          <p:cNvSpPr>
            <a:spLocks noGrp="1"/>
          </p:cNvSpPr>
          <p:nvPr>
            <p:ph type="body" sz="half" idx="2"/>
          </p:nvPr>
        </p:nvSpPr>
        <p:spPr>
          <a:xfrm>
            <a:off x="1971680" y="6083301"/>
            <a:ext cx="6035675" cy="911225"/>
          </a:xfrm>
        </p:spPr>
        <p:txBody>
          <a:bodyPr/>
          <a:lstStyle>
            <a:lvl1pPr marL="0" indent="0">
              <a:buNone/>
              <a:defRPr sz="1400"/>
            </a:lvl1pPr>
            <a:lvl2pPr marL="457039" indent="0">
              <a:buNone/>
              <a:defRPr sz="1200"/>
            </a:lvl2pPr>
            <a:lvl3pPr marL="914080" indent="0">
              <a:buNone/>
              <a:defRPr sz="1000"/>
            </a:lvl3pPr>
            <a:lvl4pPr marL="1371119" indent="0">
              <a:buNone/>
              <a:defRPr sz="900"/>
            </a:lvl4pPr>
            <a:lvl5pPr marL="1828158" indent="0">
              <a:buNone/>
              <a:defRPr sz="900"/>
            </a:lvl5pPr>
            <a:lvl6pPr marL="2285197" indent="0">
              <a:buNone/>
              <a:defRPr sz="900"/>
            </a:lvl6pPr>
            <a:lvl7pPr marL="2742239" indent="0">
              <a:buNone/>
              <a:defRPr sz="900"/>
            </a:lvl7pPr>
            <a:lvl8pPr marL="3199277" indent="0">
              <a:buNone/>
              <a:defRPr sz="900"/>
            </a:lvl8pPr>
            <a:lvl9pPr marL="365631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5BC0DAE-253C-4034-A90F-8A3045DC07BE}"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5CD116-43A3-445E-8A83-605003D40380}"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978332-FDA0-4D85-B159-70A49F77A811}"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B47BFB-45E6-4A68-A2B7-2380C10956D0}"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9" y="311152"/>
            <a:ext cx="2262189"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43" y="311152"/>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5E8269-EFBB-4167-A102-A062BBF91767}"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027063-07BE-4397-AFD9-6CFA1C10D3D4}"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8" y="2414592"/>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8" y="4403726"/>
            <a:ext cx="7042151" cy="1987550"/>
          </a:xfrm>
        </p:spPr>
        <p:txBody>
          <a:bodyPr/>
          <a:lstStyle>
            <a:lvl1pPr marL="0" indent="0" algn="ctr">
              <a:buNone/>
              <a:defRPr>
                <a:solidFill>
                  <a:schemeClr val="tx1">
                    <a:tint val="75000"/>
                  </a:schemeClr>
                </a:solidFill>
              </a:defRPr>
            </a:lvl1pPr>
            <a:lvl2pPr marL="457039" indent="0" algn="ctr">
              <a:buNone/>
              <a:defRPr>
                <a:solidFill>
                  <a:schemeClr val="tx1">
                    <a:tint val="75000"/>
                  </a:schemeClr>
                </a:solidFill>
              </a:defRPr>
            </a:lvl2pPr>
            <a:lvl3pPr marL="914080" indent="0" algn="ctr">
              <a:buNone/>
              <a:defRPr>
                <a:solidFill>
                  <a:schemeClr val="tx1">
                    <a:tint val="75000"/>
                  </a:schemeClr>
                </a:solidFill>
              </a:defRPr>
            </a:lvl3pPr>
            <a:lvl4pPr marL="1371119" indent="0" algn="ctr">
              <a:buNone/>
              <a:defRPr>
                <a:solidFill>
                  <a:schemeClr val="tx1">
                    <a:tint val="75000"/>
                  </a:schemeClr>
                </a:solidFill>
              </a:defRPr>
            </a:lvl4pPr>
            <a:lvl5pPr marL="1828158" indent="0" algn="ctr">
              <a:buNone/>
              <a:defRPr>
                <a:solidFill>
                  <a:schemeClr val="tx1">
                    <a:tint val="75000"/>
                  </a:schemeClr>
                </a:solidFill>
              </a:defRPr>
            </a:lvl5pPr>
            <a:lvl6pPr marL="2285197" indent="0" algn="ctr">
              <a:buNone/>
              <a:defRPr>
                <a:solidFill>
                  <a:schemeClr val="tx1">
                    <a:tint val="75000"/>
                  </a:schemeClr>
                </a:solidFill>
              </a:defRPr>
            </a:lvl6pPr>
            <a:lvl7pPr marL="2742239" indent="0" algn="ctr">
              <a:buNone/>
              <a:defRPr>
                <a:solidFill>
                  <a:schemeClr val="tx1">
                    <a:tint val="75000"/>
                  </a:schemeClr>
                </a:solidFill>
              </a:defRPr>
            </a:lvl7pPr>
            <a:lvl8pPr marL="3199277" indent="0" algn="ctr">
              <a:buNone/>
              <a:defRPr>
                <a:solidFill>
                  <a:schemeClr val="tx1">
                    <a:tint val="75000"/>
                  </a:schemeClr>
                </a:solidFill>
              </a:defRPr>
            </a:lvl8pPr>
            <a:lvl9pPr marL="365631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ACFAE55-1871-41AD-B559-2AD1D0EA682A}"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3B55BA-97FC-4D0A-88A8-6E56B5DFD0E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9" y="1812929"/>
            <a:ext cx="4449761" cy="5130799"/>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5" y="1812929"/>
            <a:ext cx="4449763" cy="5130799"/>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86D183B-1B8F-4234-86CB-74BEF301B409}"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F8AC53-0050-4BD4-98EF-0A3F9349DE03}" type="slidenum">
              <a:rPr lang="en-US"/>
              <a:pPr>
                <a:defRPr/>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1454CF-AE4C-4073-BF48-6AD8255F1FB0}"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372FB7-2FFC-4D79-A3F1-149764F9C38B}"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41" y="4994276"/>
            <a:ext cx="8548688"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41" y="3294063"/>
            <a:ext cx="8548688" cy="1700212"/>
          </a:xfrm>
        </p:spPr>
        <p:txBody>
          <a:bodyPr anchor="b"/>
          <a:lstStyle>
            <a:lvl1pPr marL="0" indent="0">
              <a:buNone/>
              <a:defRPr sz="2000">
                <a:solidFill>
                  <a:schemeClr val="tx1">
                    <a:tint val="75000"/>
                  </a:schemeClr>
                </a:solidFill>
              </a:defRPr>
            </a:lvl1pPr>
            <a:lvl2pPr marL="457039" indent="0">
              <a:buNone/>
              <a:defRPr sz="1800">
                <a:solidFill>
                  <a:schemeClr val="tx1">
                    <a:tint val="75000"/>
                  </a:schemeClr>
                </a:solidFill>
              </a:defRPr>
            </a:lvl2pPr>
            <a:lvl3pPr marL="914080" indent="0">
              <a:buNone/>
              <a:defRPr sz="1600">
                <a:solidFill>
                  <a:schemeClr val="tx1">
                    <a:tint val="75000"/>
                  </a:schemeClr>
                </a:solidFill>
              </a:defRPr>
            </a:lvl3pPr>
            <a:lvl4pPr marL="1371119" indent="0">
              <a:buNone/>
              <a:defRPr sz="1400">
                <a:solidFill>
                  <a:schemeClr val="tx1">
                    <a:tint val="75000"/>
                  </a:schemeClr>
                </a:solidFill>
              </a:defRPr>
            </a:lvl4pPr>
            <a:lvl5pPr marL="1828158" indent="0">
              <a:buNone/>
              <a:defRPr sz="1400">
                <a:solidFill>
                  <a:schemeClr val="tx1">
                    <a:tint val="75000"/>
                  </a:schemeClr>
                </a:solidFill>
              </a:defRPr>
            </a:lvl5pPr>
            <a:lvl6pPr marL="2285197" indent="0">
              <a:buNone/>
              <a:defRPr sz="1400">
                <a:solidFill>
                  <a:schemeClr val="tx1">
                    <a:tint val="75000"/>
                  </a:schemeClr>
                </a:solidFill>
              </a:defRPr>
            </a:lvl6pPr>
            <a:lvl7pPr marL="2742239" indent="0">
              <a:buNone/>
              <a:defRPr sz="1400">
                <a:solidFill>
                  <a:schemeClr val="tx1">
                    <a:tint val="75000"/>
                  </a:schemeClr>
                </a:solidFill>
              </a:defRPr>
            </a:lvl7pPr>
            <a:lvl8pPr marL="3199277" indent="0">
              <a:buNone/>
              <a:defRPr sz="1400">
                <a:solidFill>
                  <a:schemeClr val="tx1">
                    <a:tint val="75000"/>
                  </a:schemeClr>
                </a:solidFill>
              </a:defRPr>
            </a:lvl8pPr>
            <a:lvl9pPr marL="365631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07637A8-E16C-4F95-B3FB-E4F776A4C0CB}"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6448DA-F142-4B13-A464-711ABC38A360}"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9" y="1812929"/>
            <a:ext cx="4449761" cy="5130799"/>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5" y="1812929"/>
            <a:ext cx="4449763" cy="5130799"/>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49DFD35-E4E4-4D56-AA8C-3AE31156E57E}"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8AC47F-E692-4251-9E95-1FCEFB458345}"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9" y="1739901"/>
            <a:ext cx="4443412" cy="725487"/>
          </a:xfrm>
        </p:spPr>
        <p:txBody>
          <a:bodyPr anchor="b"/>
          <a:lstStyle>
            <a:lvl1pPr marL="0" indent="0">
              <a:buNone/>
              <a:defRPr sz="2500" b="1"/>
            </a:lvl1pPr>
            <a:lvl2pPr marL="457039" indent="0">
              <a:buNone/>
              <a:defRPr sz="2000" b="1"/>
            </a:lvl2pPr>
            <a:lvl3pPr marL="914080" indent="0">
              <a:buNone/>
              <a:defRPr sz="1800" b="1"/>
            </a:lvl3pPr>
            <a:lvl4pPr marL="1371119" indent="0">
              <a:buNone/>
              <a:defRPr sz="1600" b="1"/>
            </a:lvl4pPr>
            <a:lvl5pPr marL="1828158" indent="0">
              <a:buNone/>
              <a:defRPr sz="1600" b="1"/>
            </a:lvl5pPr>
            <a:lvl6pPr marL="2285197" indent="0">
              <a:buNone/>
              <a:defRPr sz="1600" b="1"/>
            </a:lvl6pPr>
            <a:lvl7pPr marL="2742239" indent="0">
              <a:buNone/>
              <a:defRPr sz="1600" b="1"/>
            </a:lvl7pPr>
            <a:lvl8pPr marL="3199277" indent="0">
              <a:buNone/>
              <a:defRPr sz="1600" b="1"/>
            </a:lvl8pPr>
            <a:lvl9pPr marL="365631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9" y="2465391"/>
            <a:ext cx="4443412" cy="4478337"/>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7" y="1739901"/>
            <a:ext cx="4445000" cy="725487"/>
          </a:xfrm>
        </p:spPr>
        <p:txBody>
          <a:bodyPr anchor="b"/>
          <a:lstStyle>
            <a:lvl1pPr marL="0" indent="0">
              <a:buNone/>
              <a:defRPr sz="2500" b="1"/>
            </a:lvl1pPr>
            <a:lvl2pPr marL="457039" indent="0">
              <a:buNone/>
              <a:defRPr sz="2000" b="1"/>
            </a:lvl2pPr>
            <a:lvl3pPr marL="914080" indent="0">
              <a:buNone/>
              <a:defRPr sz="1800" b="1"/>
            </a:lvl3pPr>
            <a:lvl4pPr marL="1371119" indent="0">
              <a:buNone/>
              <a:defRPr sz="1600" b="1"/>
            </a:lvl4pPr>
            <a:lvl5pPr marL="1828158" indent="0">
              <a:buNone/>
              <a:defRPr sz="1600" b="1"/>
            </a:lvl5pPr>
            <a:lvl6pPr marL="2285197" indent="0">
              <a:buNone/>
              <a:defRPr sz="1600" b="1"/>
            </a:lvl6pPr>
            <a:lvl7pPr marL="2742239" indent="0">
              <a:buNone/>
              <a:defRPr sz="1600" b="1"/>
            </a:lvl7pPr>
            <a:lvl8pPr marL="3199277" indent="0">
              <a:buNone/>
              <a:defRPr sz="1600" b="1"/>
            </a:lvl8pPr>
            <a:lvl9pPr marL="365631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7" y="2465391"/>
            <a:ext cx="4445000" cy="4478337"/>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F8F8CDE-2890-44E1-8529-A87779ACDFE2}" type="datetime1">
              <a:rPr lang="en-US"/>
              <a:pPr>
                <a:defRPr/>
              </a:pPr>
              <a:t>9/24/2009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D52DA4C-1A4F-4A84-ABA0-D9F03462D8CA}"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6E016E5-C34A-46CE-B929-9AC7745C902C}" type="datetime1">
              <a:rPr lang="en-US"/>
              <a:pPr>
                <a:defRPr/>
              </a:pPr>
              <a:t>9/24/2009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43D7955-7AB3-425E-9FA8-BB39BD20CF44}"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00AE21-FE86-49C2-98C2-A984259D353E}" type="datetime1">
              <a:rPr lang="en-US"/>
              <a:pPr>
                <a:defRPr/>
              </a:pPr>
              <a:t>9/24/2009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97D5CCC-8D42-480B-90A6-A0488C4550B1}"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41"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6" cy="6634162"/>
          </a:xfrm>
        </p:spPr>
        <p:txBody>
          <a:bodyPr/>
          <a:lstStyle>
            <a:lvl1pPr>
              <a:defRPr sz="3200"/>
            </a:lvl1pPr>
            <a:lvl2pPr>
              <a:defRPr sz="2800"/>
            </a:lvl2pPr>
            <a:lvl3pPr>
              <a:defRPr sz="25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41" y="1627190"/>
            <a:ext cx="3308350" cy="5316537"/>
          </a:xfrm>
        </p:spPr>
        <p:txBody>
          <a:bodyPr/>
          <a:lstStyle>
            <a:lvl1pPr marL="0" indent="0">
              <a:buNone/>
              <a:defRPr sz="1400"/>
            </a:lvl1pPr>
            <a:lvl2pPr marL="457039" indent="0">
              <a:buNone/>
              <a:defRPr sz="1200"/>
            </a:lvl2pPr>
            <a:lvl3pPr marL="914080" indent="0">
              <a:buNone/>
              <a:defRPr sz="1000"/>
            </a:lvl3pPr>
            <a:lvl4pPr marL="1371119" indent="0">
              <a:buNone/>
              <a:defRPr sz="900"/>
            </a:lvl4pPr>
            <a:lvl5pPr marL="1828158" indent="0">
              <a:buNone/>
              <a:defRPr sz="900"/>
            </a:lvl5pPr>
            <a:lvl6pPr marL="2285197" indent="0">
              <a:buNone/>
              <a:defRPr sz="900"/>
            </a:lvl6pPr>
            <a:lvl7pPr marL="2742239" indent="0">
              <a:buNone/>
              <a:defRPr sz="900"/>
            </a:lvl7pPr>
            <a:lvl8pPr marL="3199277" indent="0">
              <a:buNone/>
              <a:defRPr sz="900"/>
            </a:lvl8pPr>
            <a:lvl9pPr marL="365631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F0A665-F959-453D-AE6B-DB2309DF31C7}"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2933F4-D130-474B-AB9A-A15EA12992B8}"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80" y="5440366"/>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80" y="693738"/>
            <a:ext cx="6035675" cy="4664075"/>
          </a:xfrm>
        </p:spPr>
        <p:txBody>
          <a:bodyPr rtlCol="0">
            <a:normAutofit/>
          </a:bodyPr>
          <a:lstStyle>
            <a:lvl1pPr marL="0" indent="0">
              <a:buNone/>
              <a:defRPr sz="3200"/>
            </a:lvl1pPr>
            <a:lvl2pPr marL="457039" indent="0">
              <a:buNone/>
              <a:defRPr sz="2800"/>
            </a:lvl2pPr>
            <a:lvl3pPr marL="914080" indent="0">
              <a:buNone/>
              <a:defRPr sz="2500"/>
            </a:lvl3pPr>
            <a:lvl4pPr marL="1371119" indent="0">
              <a:buNone/>
              <a:defRPr sz="2000"/>
            </a:lvl4pPr>
            <a:lvl5pPr marL="1828158" indent="0">
              <a:buNone/>
              <a:defRPr sz="2000"/>
            </a:lvl5pPr>
            <a:lvl6pPr marL="2285197" indent="0">
              <a:buNone/>
              <a:defRPr sz="2000"/>
            </a:lvl6pPr>
            <a:lvl7pPr marL="2742239" indent="0">
              <a:buNone/>
              <a:defRPr sz="2000"/>
            </a:lvl7pPr>
            <a:lvl8pPr marL="3199277" indent="0">
              <a:buNone/>
              <a:defRPr sz="2000"/>
            </a:lvl8pPr>
            <a:lvl9pPr marL="3656316" indent="0">
              <a:buNone/>
              <a:defRPr sz="2000"/>
            </a:lvl9pPr>
          </a:lstStyle>
          <a:p>
            <a:pPr lvl="0"/>
            <a:endParaRPr lang="en-US" noProof="0" smtClean="0"/>
          </a:p>
        </p:txBody>
      </p:sp>
      <p:sp>
        <p:nvSpPr>
          <p:cNvPr id="4" name="Text Placeholder 3"/>
          <p:cNvSpPr>
            <a:spLocks noGrp="1"/>
          </p:cNvSpPr>
          <p:nvPr>
            <p:ph type="body" sz="half" idx="2"/>
          </p:nvPr>
        </p:nvSpPr>
        <p:spPr>
          <a:xfrm>
            <a:off x="1971680" y="6083301"/>
            <a:ext cx="6035675" cy="911225"/>
          </a:xfrm>
        </p:spPr>
        <p:txBody>
          <a:bodyPr/>
          <a:lstStyle>
            <a:lvl1pPr marL="0" indent="0">
              <a:buNone/>
              <a:defRPr sz="1400"/>
            </a:lvl1pPr>
            <a:lvl2pPr marL="457039" indent="0">
              <a:buNone/>
              <a:defRPr sz="1200"/>
            </a:lvl2pPr>
            <a:lvl3pPr marL="914080" indent="0">
              <a:buNone/>
              <a:defRPr sz="1000"/>
            </a:lvl3pPr>
            <a:lvl4pPr marL="1371119" indent="0">
              <a:buNone/>
              <a:defRPr sz="900"/>
            </a:lvl4pPr>
            <a:lvl5pPr marL="1828158" indent="0">
              <a:buNone/>
              <a:defRPr sz="900"/>
            </a:lvl5pPr>
            <a:lvl6pPr marL="2285197" indent="0">
              <a:buNone/>
              <a:defRPr sz="900"/>
            </a:lvl6pPr>
            <a:lvl7pPr marL="2742239" indent="0">
              <a:buNone/>
              <a:defRPr sz="900"/>
            </a:lvl7pPr>
            <a:lvl8pPr marL="3199277" indent="0">
              <a:buNone/>
              <a:defRPr sz="900"/>
            </a:lvl8pPr>
            <a:lvl9pPr marL="365631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02F232-433F-44AA-8162-EF77308A4493}"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3F9CAE-1F95-45FA-BA0B-1E2D84D01168}"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308992-1AF7-4E20-871E-1DE75DF83900}"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2EE02F-7739-4C4B-9A32-76752A4ECDD9}"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9" y="311152"/>
            <a:ext cx="2262189"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43" y="311152"/>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679263-6E36-421C-8C13-882A01F031F1}"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A70CFA-8681-4207-AC91-78E2DB40FA1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9" y="1739901"/>
            <a:ext cx="4443412" cy="725487"/>
          </a:xfrm>
        </p:spPr>
        <p:txBody>
          <a:bodyPr anchor="b"/>
          <a:lstStyle>
            <a:lvl1pPr marL="0" indent="0">
              <a:buNone/>
              <a:defRPr sz="2500" b="1"/>
            </a:lvl1pPr>
            <a:lvl2pPr marL="457039" indent="0">
              <a:buNone/>
              <a:defRPr sz="2000" b="1"/>
            </a:lvl2pPr>
            <a:lvl3pPr marL="914080" indent="0">
              <a:buNone/>
              <a:defRPr sz="1800" b="1"/>
            </a:lvl3pPr>
            <a:lvl4pPr marL="1371119" indent="0">
              <a:buNone/>
              <a:defRPr sz="1600" b="1"/>
            </a:lvl4pPr>
            <a:lvl5pPr marL="1828158" indent="0">
              <a:buNone/>
              <a:defRPr sz="1600" b="1"/>
            </a:lvl5pPr>
            <a:lvl6pPr marL="2285197" indent="0">
              <a:buNone/>
              <a:defRPr sz="1600" b="1"/>
            </a:lvl6pPr>
            <a:lvl7pPr marL="2742239" indent="0">
              <a:buNone/>
              <a:defRPr sz="1600" b="1"/>
            </a:lvl7pPr>
            <a:lvl8pPr marL="3199277" indent="0">
              <a:buNone/>
              <a:defRPr sz="1600" b="1"/>
            </a:lvl8pPr>
            <a:lvl9pPr marL="365631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9" y="2465391"/>
            <a:ext cx="4443412" cy="4478337"/>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7" y="1739901"/>
            <a:ext cx="4445000" cy="725487"/>
          </a:xfrm>
        </p:spPr>
        <p:txBody>
          <a:bodyPr anchor="b"/>
          <a:lstStyle>
            <a:lvl1pPr marL="0" indent="0">
              <a:buNone/>
              <a:defRPr sz="2500" b="1"/>
            </a:lvl1pPr>
            <a:lvl2pPr marL="457039" indent="0">
              <a:buNone/>
              <a:defRPr sz="2000" b="1"/>
            </a:lvl2pPr>
            <a:lvl3pPr marL="914080" indent="0">
              <a:buNone/>
              <a:defRPr sz="1800" b="1"/>
            </a:lvl3pPr>
            <a:lvl4pPr marL="1371119" indent="0">
              <a:buNone/>
              <a:defRPr sz="1600" b="1"/>
            </a:lvl4pPr>
            <a:lvl5pPr marL="1828158" indent="0">
              <a:buNone/>
              <a:defRPr sz="1600" b="1"/>
            </a:lvl5pPr>
            <a:lvl6pPr marL="2285197" indent="0">
              <a:buNone/>
              <a:defRPr sz="1600" b="1"/>
            </a:lvl6pPr>
            <a:lvl7pPr marL="2742239" indent="0">
              <a:buNone/>
              <a:defRPr sz="1600" b="1"/>
            </a:lvl7pPr>
            <a:lvl8pPr marL="3199277" indent="0">
              <a:buNone/>
              <a:defRPr sz="1600" b="1"/>
            </a:lvl8pPr>
            <a:lvl9pPr marL="365631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7" y="2465391"/>
            <a:ext cx="4445000" cy="4478337"/>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F94C998-8853-48FD-8AD7-A41DCDF58D58}" type="datetime1">
              <a:rPr lang="en-US"/>
              <a:pPr>
                <a:defRPr/>
              </a:pPr>
              <a:t>9/24/2009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396386A-CC03-44BC-B32E-7B213892236E}" type="slidenum">
              <a:rPr lang="en-US"/>
              <a:pPr>
                <a:defRPr/>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8" y="2414592"/>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8" y="4403726"/>
            <a:ext cx="7042151" cy="1987550"/>
          </a:xfrm>
        </p:spPr>
        <p:txBody>
          <a:bodyPr/>
          <a:lstStyle>
            <a:lvl1pPr marL="0" indent="0" algn="ctr">
              <a:buNone/>
              <a:defRPr>
                <a:solidFill>
                  <a:schemeClr val="tx1">
                    <a:tint val="75000"/>
                  </a:schemeClr>
                </a:solidFill>
              </a:defRPr>
            </a:lvl1pPr>
            <a:lvl2pPr marL="457039" indent="0" algn="ctr">
              <a:buNone/>
              <a:defRPr>
                <a:solidFill>
                  <a:schemeClr val="tx1">
                    <a:tint val="75000"/>
                  </a:schemeClr>
                </a:solidFill>
              </a:defRPr>
            </a:lvl2pPr>
            <a:lvl3pPr marL="914080" indent="0" algn="ctr">
              <a:buNone/>
              <a:defRPr>
                <a:solidFill>
                  <a:schemeClr val="tx1">
                    <a:tint val="75000"/>
                  </a:schemeClr>
                </a:solidFill>
              </a:defRPr>
            </a:lvl3pPr>
            <a:lvl4pPr marL="1371119" indent="0" algn="ctr">
              <a:buNone/>
              <a:defRPr>
                <a:solidFill>
                  <a:schemeClr val="tx1">
                    <a:tint val="75000"/>
                  </a:schemeClr>
                </a:solidFill>
              </a:defRPr>
            </a:lvl4pPr>
            <a:lvl5pPr marL="1828158" indent="0" algn="ctr">
              <a:buNone/>
              <a:defRPr>
                <a:solidFill>
                  <a:schemeClr val="tx1">
                    <a:tint val="75000"/>
                  </a:schemeClr>
                </a:solidFill>
              </a:defRPr>
            </a:lvl5pPr>
            <a:lvl6pPr marL="2285197" indent="0" algn="ctr">
              <a:buNone/>
              <a:defRPr>
                <a:solidFill>
                  <a:schemeClr val="tx1">
                    <a:tint val="75000"/>
                  </a:schemeClr>
                </a:solidFill>
              </a:defRPr>
            </a:lvl6pPr>
            <a:lvl7pPr marL="2742239" indent="0" algn="ctr">
              <a:buNone/>
              <a:defRPr>
                <a:solidFill>
                  <a:schemeClr val="tx1">
                    <a:tint val="75000"/>
                  </a:schemeClr>
                </a:solidFill>
              </a:defRPr>
            </a:lvl7pPr>
            <a:lvl8pPr marL="3199277" indent="0" algn="ctr">
              <a:buNone/>
              <a:defRPr>
                <a:solidFill>
                  <a:schemeClr val="tx1">
                    <a:tint val="75000"/>
                  </a:schemeClr>
                </a:solidFill>
              </a:defRPr>
            </a:lvl8pPr>
            <a:lvl9pPr marL="365631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B7F299D-AB4A-41AE-A727-FF5258D9FE86}"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60CB4C-2890-4B2B-9BED-56592BA7A15C}"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No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i="0" baseline="0">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00CC"/>
              </a:buClr>
              <a:buFont typeface="Symbol" pitchFamily="18" charset="2"/>
              <a:buChar char="¨"/>
              <a:defRPr baseline="0">
                <a:latin typeface="Arial" pitchFamily="34" charset="0"/>
              </a:defRPr>
            </a:lvl1pPr>
            <a:lvl2pPr>
              <a:buClr>
                <a:srgbClr val="006A4E"/>
              </a:buClr>
              <a:buFont typeface="Wingdings" pitchFamily="2" charset="2"/>
              <a:buChar char="§"/>
              <a:defRPr baseline="0">
                <a:latin typeface="Arial" pitchFamily="34" charset="0"/>
              </a:defRPr>
            </a:lvl2pPr>
            <a:lvl3pPr>
              <a:buClr>
                <a:srgbClr val="0000CC"/>
              </a:buClr>
              <a:buFont typeface="Arial" pitchFamily="34" charset="0"/>
              <a:buChar char="•"/>
              <a:defRPr baseline="0">
                <a:latin typeface="Arial" pitchFamily="34" charset="0"/>
              </a:defRPr>
            </a:lvl3pPr>
            <a:lvl4pPr>
              <a:buClr>
                <a:srgbClr val="006A4E"/>
              </a:buClr>
              <a:buFont typeface="Wingdings" pitchFamily="2" charset="2"/>
              <a:buChar char="§"/>
              <a:defRPr baseline="0">
                <a:latin typeface="Arial" pitchFamily="34" charset="0"/>
              </a:defRPr>
            </a:lvl4pPr>
            <a:lvl5pPr>
              <a:buClr>
                <a:srgbClr val="0000CC"/>
              </a:buClr>
              <a:buFont typeface="Symbol" pitchFamily="18" charset="2"/>
              <a:buChar char=""/>
              <a:defRPr baseline="0">
                <a:latin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D3B398F-8F32-49E7-B4D9-8A85B318B845}"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ADAFEF-6276-4037-8C1F-A31D8C810F33}"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47F37C1-6465-4247-89D4-D6A88601A37F}" type="datetime1">
              <a:rPr lang="en-US"/>
              <a:pPr>
                <a:defRPr/>
              </a:pPr>
              <a:t>9/24/2009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107F8D2-AB84-4D7E-A919-E8C603721E26}"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41" y="4994276"/>
            <a:ext cx="8548688"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41" y="3294063"/>
            <a:ext cx="8548688" cy="1700212"/>
          </a:xfrm>
        </p:spPr>
        <p:txBody>
          <a:bodyPr anchor="b"/>
          <a:lstStyle>
            <a:lvl1pPr marL="0" indent="0">
              <a:buNone/>
              <a:defRPr sz="2000">
                <a:solidFill>
                  <a:schemeClr val="tx1">
                    <a:tint val="75000"/>
                  </a:schemeClr>
                </a:solidFill>
              </a:defRPr>
            </a:lvl1pPr>
            <a:lvl2pPr marL="457039" indent="0">
              <a:buNone/>
              <a:defRPr sz="1800">
                <a:solidFill>
                  <a:schemeClr val="tx1">
                    <a:tint val="75000"/>
                  </a:schemeClr>
                </a:solidFill>
              </a:defRPr>
            </a:lvl2pPr>
            <a:lvl3pPr marL="914080" indent="0">
              <a:buNone/>
              <a:defRPr sz="1600">
                <a:solidFill>
                  <a:schemeClr val="tx1">
                    <a:tint val="75000"/>
                  </a:schemeClr>
                </a:solidFill>
              </a:defRPr>
            </a:lvl3pPr>
            <a:lvl4pPr marL="1371119" indent="0">
              <a:buNone/>
              <a:defRPr sz="1400">
                <a:solidFill>
                  <a:schemeClr val="tx1">
                    <a:tint val="75000"/>
                  </a:schemeClr>
                </a:solidFill>
              </a:defRPr>
            </a:lvl4pPr>
            <a:lvl5pPr marL="1828158" indent="0">
              <a:buNone/>
              <a:defRPr sz="1400">
                <a:solidFill>
                  <a:schemeClr val="tx1">
                    <a:tint val="75000"/>
                  </a:schemeClr>
                </a:solidFill>
              </a:defRPr>
            </a:lvl5pPr>
            <a:lvl6pPr marL="2285197" indent="0">
              <a:buNone/>
              <a:defRPr sz="1400">
                <a:solidFill>
                  <a:schemeClr val="tx1">
                    <a:tint val="75000"/>
                  </a:schemeClr>
                </a:solidFill>
              </a:defRPr>
            </a:lvl6pPr>
            <a:lvl7pPr marL="2742239" indent="0">
              <a:buNone/>
              <a:defRPr sz="1400">
                <a:solidFill>
                  <a:schemeClr val="tx1">
                    <a:tint val="75000"/>
                  </a:schemeClr>
                </a:solidFill>
              </a:defRPr>
            </a:lvl7pPr>
            <a:lvl8pPr marL="3199277" indent="0">
              <a:buNone/>
              <a:defRPr sz="1400">
                <a:solidFill>
                  <a:schemeClr val="tx1">
                    <a:tint val="75000"/>
                  </a:schemeClr>
                </a:solidFill>
              </a:defRPr>
            </a:lvl8pPr>
            <a:lvl9pPr marL="365631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A567EC1-147B-48BE-947E-1F733AD6322B}"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9D131F-6CE0-417C-8088-E8D6980B45A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9" y="1812929"/>
            <a:ext cx="4449761" cy="5130799"/>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5" y="1812929"/>
            <a:ext cx="4449763" cy="5130799"/>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2E02FFD-D17A-4511-9ACF-4822FF1A558F}"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05D802-8C18-45BF-A1E4-2518CBD7B76E}"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9" y="1739901"/>
            <a:ext cx="4443412" cy="725487"/>
          </a:xfrm>
        </p:spPr>
        <p:txBody>
          <a:bodyPr anchor="b"/>
          <a:lstStyle>
            <a:lvl1pPr marL="0" indent="0">
              <a:buNone/>
              <a:defRPr sz="2500" b="1"/>
            </a:lvl1pPr>
            <a:lvl2pPr marL="457039" indent="0">
              <a:buNone/>
              <a:defRPr sz="2000" b="1"/>
            </a:lvl2pPr>
            <a:lvl3pPr marL="914080" indent="0">
              <a:buNone/>
              <a:defRPr sz="1800" b="1"/>
            </a:lvl3pPr>
            <a:lvl4pPr marL="1371119" indent="0">
              <a:buNone/>
              <a:defRPr sz="1600" b="1"/>
            </a:lvl4pPr>
            <a:lvl5pPr marL="1828158" indent="0">
              <a:buNone/>
              <a:defRPr sz="1600" b="1"/>
            </a:lvl5pPr>
            <a:lvl6pPr marL="2285197" indent="0">
              <a:buNone/>
              <a:defRPr sz="1600" b="1"/>
            </a:lvl6pPr>
            <a:lvl7pPr marL="2742239" indent="0">
              <a:buNone/>
              <a:defRPr sz="1600" b="1"/>
            </a:lvl7pPr>
            <a:lvl8pPr marL="3199277" indent="0">
              <a:buNone/>
              <a:defRPr sz="1600" b="1"/>
            </a:lvl8pPr>
            <a:lvl9pPr marL="365631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9" y="2465391"/>
            <a:ext cx="4443412" cy="4478337"/>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7" y="1739901"/>
            <a:ext cx="4445000" cy="725487"/>
          </a:xfrm>
        </p:spPr>
        <p:txBody>
          <a:bodyPr anchor="b"/>
          <a:lstStyle>
            <a:lvl1pPr marL="0" indent="0">
              <a:buNone/>
              <a:defRPr sz="2500" b="1"/>
            </a:lvl1pPr>
            <a:lvl2pPr marL="457039" indent="0">
              <a:buNone/>
              <a:defRPr sz="2000" b="1"/>
            </a:lvl2pPr>
            <a:lvl3pPr marL="914080" indent="0">
              <a:buNone/>
              <a:defRPr sz="1800" b="1"/>
            </a:lvl3pPr>
            <a:lvl4pPr marL="1371119" indent="0">
              <a:buNone/>
              <a:defRPr sz="1600" b="1"/>
            </a:lvl4pPr>
            <a:lvl5pPr marL="1828158" indent="0">
              <a:buNone/>
              <a:defRPr sz="1600" b="1"/>
            </a:lvl5pPr>
            <a:lvl6pPr marL="2285197" indent="0">
              <a:buNone/>
              <a:defRPr sz="1600" b="1"/>
            </a:lvl6pPr>
            <a:lvl7pPr marL="2742239" indent="0">
              <a:buNone/>
              <a:defRPr sz="1600" b="1"/>
            </a:lvl7pPr>
            <a:lvl8pPr marL="3199277" indent="0">
              <a:buNone/>
              <a:defRPr sz="1600" b="1"/>
            </a:lvl8pPr>
            <a:lvl9pPr marL="365631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7" y="2465391"/>
            <a:ext cx="4445000" cy="4478337"/>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A1319A3-A43C-4DE1-9097-9E23355DC1C4}" type="datetime1">
              <a:rPr lang="en-US"/>
              <a:pPr>
                <a:defRPr/>
              </a:pPr>
              <a:t>9/24/2009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5FEE025-DF5B-4629-AF1F-1FF5D0CB07A4}"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6218002-2A47-4F73-9F58-78C4F4AB9C44}" type="datetime1">
              <a:rPr lang="en-US"/>
              <a:pPr>
                <a:defRPr/>
              </a:pPr>
              <a:t>9/24/2009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970EE1A-5879-4968-B03A-B371BE61CA74}"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D004BB5-BFBF-4EDF-8FC2-FF4440E39277}" type="datetime1">
              <a:rPr lang="en-US"/>
              <a:pPr>
                <a:defRPr/>
              </a:pPr>
              <a:t>9/24/2009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F48D8B7-E5D5-45A1-9883-C59A0934D1A8}"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i="0" baseline="0">
                <a:latin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9D57B2F7-B04B-4932-B9AF-BCA1743826AE}" type="datetime1">
              <a:rPr lang="en-US"/>
              <a:pPr>
                <a:defRPr/>
              </a:pPr>
              <a:t>9/24/2009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59CB5B9-FD62-47EB-BEF1-BCD336997555}"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41"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6" cy="6634162"/>
          </a:xfrm>
        </p:spPr>
        <p:txBody>
          <a:bodyPr/>
          <a:lstStyle>
            <a:lvl1pPr>
              <a:defRPr sz="3200"/>
            </a:lvl1pPr>
            <a:lvl2pPr>
              <a:defRPr sz="2800"/>
            </a:lvl2pPr>
            <a:lvl3pPr>
              <a:defRPr sz="25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03241" y="1627190"/>
            <a:ext cx="3308350" cy="5316537"/>
          </a:xfrm>
        </p:spPr>
        <p:txBody>
          <a:bodyPr/>
          <a:lstStyle>
            <a:lvl1pPr marL="0" indent="0">
              <a:buNone/>
              <a:defRPr sz="1400"/>
            </a:lvl1pPr>
            <a:lvl2pPr marL="457039" indent="0">
              <a:buNone/>
              <a:defRPr sz="1200"/>
            </a:lvl2pPr>
            <a:lvl3pPr marL="914080" indent="0">
              <a:buNone/>
              <a:defRPr sz="1000"/>
            </a:lvl3pPr>
            <a:lvl4pPr marL="1371119" indent="0">
              <a:buNone/>
              <a:defRPr sz="900"/>
            </a:lvl4pPr>
            <a:lvl5pPr marL="1828158" indent="0">
              <a:buNone/>
              <a:defRPr sz="900"/>
            </a:lvl5pPr>
            <a:lvl6pPr marL="2285197" indent="0">
              <a:buNone/>
              <a:defRPr sz="900"/>
            </a:lvl6pPr>
            <a:lvl7pPr marL="2742239" indent="0">
              <a:buNone/>
              <a:defRPr sz="900"/>
            </a:lvl7pPr>
            <a:lvl8pPr marL="3199277" indent="0">
              <a:buNone/>
              <a:defRPr sz="900"/>
            </a:lvl8pPr>
            <a:lvl9pPr marL="365631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E9EE8E-859D-45B6-B11C-6BE0BA98AD10}"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EA5905-82F9-4B4B-8BEC-033C729029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B51A4FA-26DF-4D13-9663-DF3E1FCC93FD}" type="datetime1">
              <a:rPr lang="en-US"/>
              <a:pPr>
                <a:defRPr/>
              </a:pPr>
              <a:t>9/24/2009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29E4E0-F490-4DDD-B5E7-CFAB0E3CBDD9}" type="slidenum">
              <a:rPr lang="en-US"/>
              <a:pPr>
                <a:defRPr/>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80" y="5440366"/>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80" y="693738"/>
            <a:ext cx="6035675" cy="4664075"/>
          </a:xfrm>
        </p:spPr>
        <p:txBody>
          <a:bodyPr rtlCol="0">
            <a:normAutofit/>
          </a:bodyPr>
          <a:lstStyle>
            <a:lvl1pPr marL="0" indent="0">
              <a:buNone/>
              <a:defRPr sz="3200"/>
            </a:lvl1pPr>
            <a:lvl2pPr marL="457039" indent="0">
              <a:buNone/>
              <a:defRPr sz="2800"/>
            </a:lvl2pPr>
            <a:lvl3pPr marL="914080" indent="0">
              <a:buNone/>
              <a:defRPr sz="2500"/>
            </a:lvl3pPr>
            <a:lvl4pPr marL="1371119" indent="0">
              <a:buNone/>
              <a:defRPr sz="2000"/>
            </a:lvl4pPr>
            <a:lvl5pPr marL="1828158" indent="0">
              <a:buNone/>
              <a:defRPr sz="2000"/>
            </a:lvl5pPr>
            <a:lvl6pPr marL="2285197" indent="0">
              <a:buNone/>
              <a:defRPr sz="2000"/>
            </a:lvl6pPr>
            <a:lvl7pPr marL="2742239" indent="0">
              <a:buNone/>
              <a:defRPr sz="2000"/>
            </a:lvl7pPr>
            <a:lvl8pPr marL="3199277" indent="0">
              <a:buNone/>
              <a:defRPr sz="2000"/>
            </a:lvl8pPr>
            <a:lvl9pPr marL="3656316" indent="0">
              <a:buNone/>
              <a:defRPr sz="2000"/>
            </a:lvl9pPr>
          </a:lstStyle>
          <a:p>
            <a:pPr lvl="0"/>
            <a:endParaRPr lang="en-US" noProof="0" smtClean="0"/>
          </a:p>
        </p:txBody>
      </p:sp>
      <p:sp>
        <p:nvSpPr>
          <p:cNvPr id="4" name="Text Placeholder 3"/>
          <p:cNvSpPr>
            <a:spLocks noGrp="1"/>
          </p:cNvSpPr>
          <p:nvPr>
            <p:ph type="body" sz="half" idx="2"/>
          </p:nvPr>
        </p:nvSpPr>
        <p:spPr>
          <a:xfrm>
            <a:off x="1971680" y="6083301"/>
            <a:ext cx="6035675" cy="911225"/>
          </a:xfrm>
        </p:spPr>
        <p:txBody>
          <a:bodyPr/>
          <a:lstStyle>
            <a:lvl1pPr marL="0" indent="0">
              <a:buNone/>
              <a:defRPr sz="1400"/>
            </a:lvl1pPr>
            <a:lvl2pPr marL="457039" indent="0">
              <a:buNone/>
              <a:defRPr sz="1200"/>
            </a:lvl2pPr>
            <a:lvl3pPr marL="914080" indent="0">
              <a:buNone/>
              <a:defRPr sz="1000"/>
            </a:lvl3pPr>
            <a:lvl4pPr marL="1371119" indent="0">
              <a:buNone/>
              <a:defRPr sz="900"/>
            </a:lvl4pPr>
            <a:lvl5pPr marL="1828158" indent="0">
              <a:buNone/>
              <a:defRPr sz="900"/>
            </a:lvl5pPr>
            <a:lvl6pPr marL="2285197" indent="0">
              <a:buNone/>
              <a:defRPr sz="900"/>
            </a:lvl6pPr>
            <a:lvl7pPr marL="2742239" indent="0">
              <a:buNone/>
              <a:defRPr sz="900"/>
            </a:lvl7pPr>
            <a:lvl8pPr marL="3199277" indent="0">
              <a:buNone/>
              <a:defRPr sz="900"/>
            </a:lvl8pPr>
            <a:lvl9pPr marL="365631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CCCC54-2A82-47A1-B034-8971F0352435}"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F00024-AF6F-4D00-85BB-1B7662186B60}"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337184-E30F-4476-9FC9-0FB403206A2C}"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93F52C-1874-4EC3-9309-CDFB745E20F6}"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9" y="311152"/>
            <a:ext cx="2262189"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43" y="311152"/>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F984BA-0D28-4B38-9DA2-1D873AA84A9B}"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163DF5-2233-424A-8D4D-B2563E0A47FC}"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p>
            <a:r>
              <a:rPr lang="en-US"/>
              <a:t>Click to edit Master title style</a:t>
            </a:r>
          </a:p>
        </p:txBody>
      </p:sp>
      <p:sp>
        <p:nvSpPr>
          <p:cNvPr id="3" name="Text Placeholder 2"/>
          <p:cNvSpPr>
            <a:spLocks noGrp="1"/>
          </p:cNvSpPr>
          <p:nvPr>
            <p:ph type="body" sz="half" idx="1"/>
          </p:nvPr>
        </p:nvSpPr>
        <p:spPr>
          <a:xfrm>
            <a:off x="503238" y="1812925"/>
            <a:ext cx="4449762" cy="513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812925"/>
            <a:ext cx="4449763" cy="513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6A6B120-903A-48D1-A8D6-54F3D4A55459}"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C3CBDF-9F37-44B4-8CB6-FEA91DF260A8}"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4" y="2414589"/>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6" y="4403725"/>
            <a:ext cx="7042150" cy="19875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6406C94-4A17-4342-98E6-007454580434}"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907FE8-4F8D-4449-A156-7CEF35E466DD}"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F6CA3B-46DC-492C-9E1F-26602881E977}"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FF7E36-6CFD-4C1B-AAAD-3FE491C7C3E0}"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9" y="4994276"/>
            <a:ext cx="8548688"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9" y="3294063"/>
            <a:ext cx="8548688" cy="170021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59E2C4F-5EDF-407B-A196-B2610CCFDBC6}"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0D981C-DE55-48CE-B61C-C68753E367E8}"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9" y="1812925"/>
            <a:ext cx="4449761"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1"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89D8835-C312-44EF-A16D-8B20808C1159}"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94841F-88CE-4A17-BEAB-5509904E297F}"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9"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9" y="2465389"/>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9"/>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40EC5B6-532F-44D5-B9AC-60A67D0C7A91}" type="datetime1">
              <a:rPr lang="en-US"/>
              <a:pPr>
                <a:defRPr/>
              </a:pPr>
              <a:t>9/24/2009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F5F653-689F-4DE7-86C6-66BFDF7725A3}"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67B57DD-B381-401B-A853-5EFA2B12AA28}" type="datetime1">
              <a:rPr lang="en-US"/>
              <a:pPr>
                <a:defRPr/>
              </a:pPr>
              <a:t>9/24/2009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4433690-9008-4D24-9AF7-1FA6D892B7A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A37F64-A243-44CF-8D16-EFD678B09F1D}" type="datetime1">
              <a:rPr lang="en-US"/>
              <a:pPr>
                <a:defRPr/>
              </a:pPr>
              <a:t>9/24/2009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3B5D67B-7D10-4827-9049-F1D6AA77239B}" type="slidenum">
              <a:rPr lang="en-US"/>
              <a:pPr>
                <a:defRPr/>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F6B31F-75D0-43B5-9DA7-AF00916B6300}" type="datetime1">
              <a:rPr lang="en-US"/>
              <a:pPr>
                <a:defRPr/>
              </a:pPr>
              <a:t>9/24/2009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BAA2F1-5C12-4945-AC73-39A4316B9D97}"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6"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9"/>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0A4AB2-F031-4C59-BC09-36F147EC878D}"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F9E5EE-71D8-4B2F-94AC-D288A9BEDBDB}"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6"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6" y="693738"/>
            <a:ext cx="6035675" cy="4664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6" y="6083301"/>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760E6A-6F11-4262-A700-4E461F164EF3}"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B4B7AA-F5F9-4E54-814D-D891470A7A08}"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39CD64-18DB-4B17-B275-EB613D2ACFE9}"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3447CE-038D-4645-91CF-5F11732C67BA}"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1"/>
            <a:ext cx="2262188"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9" y="311151"/>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329210-FE53-4F40-8EE9-8AC07DD3BDFC}"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8B5768-9430-4D72-AC4A-4C4FBBB15778}"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4" y="2414589"/>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6" y="4403725"/>
            <a:ext cx="7042150" cy="19875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7BF2877-E34C-495F-8CEA-53801C7DE235}"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3107A5-D940-4F46-BEAE-D9274F86D212}"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048DD0-80A2-4422-9CE6-698CD0CA4725}"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41726A-0F1D-48BD-9D63-B54FEB2FA56D}"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9" y="4994276"/>
            <a:ext cx="8548688"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9" y="3294063"/>
            <a:ext cx="8548688" cy="170021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29E275A-A6AA-4ADF-9137-9327AB5AB0D6}" type="datetime1">
              <a:rPr lang="en-US"/>
              <a:pPr>
                <a:defRPr/>
              </a:pPr>
              <a:t>9/24/2009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82CFE3-E406-433F-A4FA-26931C14E68B}"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9" y="1812925"/>
            <a:ext cx="4449761"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1"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8588CB1-21DB-468F-974E-D9726CFC307D}" type="datetime1">
              <a:rPr lang="en-US"/>
              <a:pPr>
                <a:defRPr/>
              </a:pPr>
              <a:t>9/24/2009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77047C-D7E3-4765-9D2B-B47B9DAF3DEE}"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9"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9" y="2465389"/>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9"/>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B956BB3-264E-4991-8549-F37CEF040856}" type="datetime1">
              <a:rPr lang="en-US"/>
              <a:pPr>
                <a:defRPr/>
              </a:pPr>
              <a:t>9/24/2009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4FF6428-89A6-444E-9A2A-2ABE4E28D26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slideLayout" Target="../slideLayouts/slideLayout82.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5" Type="http://schemas.openxmlformats.org/officeDocument/2006/relationships/theme" Target="../theme/theme7.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slideLayout" Target="../slideLayouts/slideLayout83.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theme" Target="../theme/theme8.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2.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theme" Target="../theme/theme9.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91408" tIns="45704" rIns="91408" bIns="45704"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91408" tIns="45704" rIns="91408" bIns="4570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lIns="91408" tIns="45704" rIns="91408" bIns="45704" rtlCol="0" anchor="ctr"/>
          <a:lstStyle>
            <a:lvl1pPr algn="l">
              <a:defRPr sz="1200" baseline="0">
                <a:solidFill>
                  <a:schemeClr val="tx1">
                    <a:tint val="75000"/>
                  </a:schemeClr>
                </a:solidFill>
                <a:latin typeface="Arial" pitchFamily="34" charset="0"/>
              </a:defRPr>
            </a:lvl1pPr>
          </a:lstStyle>
          <a:p>
            <a:pPr>
              <a:defRPr/>
            </a:pPr>
            <a:fld id="{CF15F0AD-AA8B-40BF-AB9A-86E05125280F}" type="datetime1">
              <a:rPr lang="en-US"/>
              <a:pPr>
                <a:defRPr/>
              </a:pPr>
              <a:t>9/24/2009</a:t>
            </a:fld>
            <a:endParaRPr lang="en-US"/>
          </a:p>
        </p:txBody>
      </p:sp>
      <p:sp>
        <p:nvSpPr>
          <p:cNvPr id="5" name="Footer Placeholder 4"/>
          <p:cNvSpPr>
            <a:spLocks noGrp="1"/>
          </p:cNvSpPr>
          <p:nvPr>
            <p:ph type="ftr" sz="quarter" idx="3"/>
          </p:nvPr>
        </p:nvSpPr>
        <p:spPr>
          <a:xfrm>
            <a:off x="3436938" y="7204075"/>
            <a:ext cx="3184525" cy="414338"/>
          </a:xfrm>
          <a:prstGeom prst="rect">
            <a:avLst/>
          </a:prstGeom>
        </p:spPr>
        <p:txBody>
          <a:bodyPr vert="horz" lIns="91408" tIns="45704" rIns="91408" bIns="45704" rtlCol="0" anchor="ctr"/>
          <a:lstStyle>
            <a:lvl1pPr algn="ctr">
              <a:defRPr sz="1200">
                <a:solidFill>
                  <a:schemeClr val="tx1">
                    <a:tint val="75000"/>
                  </a:schemeClr>
                </a:solidFill>
                <a:latin typeface="Times New Roman MT Extra Bold" pitchFamily="18" charset="0"/>
              </a:defRPr>
            </a:lvl1pPr>
          </a:lstStyle>
          <a:p>
            <a:pPr>
              <a:defRPr/>
            </a:pPr>
            <a:endParaRPr lang="en-US"/>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lIns="91408" tIns="45704" rIns="91408" bIns="45704" rtlCol="0" anchor="ctr"/>
          <a:lstStyle>
            <a:lvl1pPr algn="r">
              <a:defRPr sz="1200" baseline="0">
                <a:solidFill>
                  <a:schemeClr val="tx1"/>
                </a:solidFill>
                <a:latin typeface="Arial" pitchFamily="34" charset="0"/>
              </a:defRPr>
            </a:lvl1pPr>
          </a:lstStyle>
          <a:p>
            <a:pPr>
              <a:defRPr/>
            </a:pPr>
            <a:fld id="{A02FA7D6-5354-4976-BD32-48C3FCE0B9D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13" r:id="rId1"/>
    <p:sldLayoutId id="2147484012" r:id="rId2"/>
    <p:sldLayoutId id="2147484011" r:id="rId3"/>
    <p:sldLayoutId id="2147484010" r:id="rId4"/>
    <p:sldLayoutId id="2147484009" r:id="rId5"/>
    <p:sldLayoutId id="2147484008" r:id="rId6"/>
    <p:sldLayoutId id="2147484007" r:id="rId7"/>
    <p:sldLayoutId id="2147484006" r:id="rId8"/>
    <p:sldLayoutId id="2147484005" r:id="rId9"/>
    <p:sldLayoutId id="2147484004" r:id="rId10"/>
    <p:sldLayoutId id="2147484003" r:id="rId11"/>
    <p:sldLayoutId id="2147484002" r:id="rId12"/>
    <p:sldLayoutId id="2147484001" r:id="rId13"/>
    <p:sldLayoutId id="2147484000" r:id="rId14"/>
  </p:sldLayoutIdLst>
  <p:hf hdr="0" ftr="0" dt="0"/>
  <p:txStyles>
    <p:titleStyle>
      <a:lvl1pPr algn="ctr" defTabSz="912813" rtl="0" eaLnBrk="0" fontAlgn="base" hangingPunct="0">
        <a:spcBef>
          <a:spcPct val="0"/>
        </a:spcBef>
        <a:spcAft>
          <a:spcPct val="0"/>
        </a:spcAft>
        <a:defRPr sz="4000" b="1" kern="1200">
          <a:solidFill>
            <a:srgbClr val="0000CC"/>
          </a:solidFill>
          <a:latin typeface="+mj-lt"/>
          <a:ea typeface="+mj-ea"/>
          <a:cs typeface="+mj-cs"/>
        </a:defRPr>
      </a:lvl1pPr>
      <a:lvl2pPr algn="ctr" defTabSz="912813" rtl="0" eaLnBrk="0" fontAlgn="base" hangingPunct="0">
        <a:spcBef>
          <a:spcPct val="0"/>
        </a:spcBef>
        <a:spcAft>
          <a:spcPct val="0"/>
        </a:spcAft>
        <a:defRPr sz="4000" b="1">
          <a:solidFill>
            <a:srgbClr val="0000CC"/>
          </a:solidFill>
          <a:latin typeface="Calibri" pitchFamily="34" charset="0"/>
        </a:defRPr>
      </a:lvl2pPr>
      <a:lvl3pPr algn="ctr" defTabSz="912813" rtl="0" eaLnBrk="0" fontAlgn="base" hangingPunct="0">
        <a:spcBef>
          <a:spcPct val="0"/>
        </a:spcBef>
        <a:spcAft>
          <a:spcPct val="0"/>
        </a:spcAft>
        <a:defRPr sz="4000" b="1">
          <a:solidFill>
            <a:srgbClr val="0000CC"/>
          </a:solidFill>
          <a:latin typeface="Calibri" pitchFamily="34" charset="0"/>
        </a:defRPr>
      </a:lvl3pPr>
      <a:lvl4pPr algn="ctr" defTabSz="912813" rtl="0" eaLnBrk="0" fontAlgn="base" hangingPunct="0">
        <a:spcBef>
          <a:spcPct val="0"/>
        </a:spcBef>
        <a:spcAft>
          <a:spcPct val="0"/>
        </a:spcAft>
        <a:defRPr sz="4000" b="1">
          <a:solidFill>
            <a:srgbClr val="0000CC"/>
          </a:solidFill>
          <a:latin typeface="Calibri" pitchFamily="34" charset="0"/>
        </a:defRPr>
      </a:lvl4pPr>
      <a:lvl5pPr algn="ctr" defTabSz="912813" rtl="0" eaLnBrk="0" fontAlgn="base" hangingPunct="0">
        <a:spcBef>
          <a:spcPct val="0"/>
        </a:spcBef>
        <a:spcAft>
          <a:spcPct val="0"/>
        </a:spcAft>
        <a:defRPr sz="4000" b="1">
          <a:solidFill>
            <a:srgbClr val="0000CC"/>
          </a:solidFill>
          <a:latin typeface="Calibri" pitchFamily="34" charset="0"/>
        </a:defRPr>
      </a:lvl5pPr>
      <a:lvl6pPr marL="457200" algn="ctr" defTabSz="912813" rtl="0" fontAlgn="base">
        <a:spcBef>
          <a:spcPct val="0"/>
        </a:spcBef>
        <a:spcAft>
          <a:spcPct val="0"/>
        </a:spcAft>
        <a:defRPr sz="4300">
          <a:solidFill>
            <a:schemeClr val="tx1"/>
          </a:solidFill>
          <a:latin typeface="Calibri" pitchFamily="34" charset="0"/>
        </a:defRPr>
      </a:lvl6pPr>
      <a:lvl7pPr marL="914400" algn="ctr" defTabSz="912813" rtl="0" fontAlgn="base">
        <a:spcBef>
          <a:spcPct val="0"/>
        </a:spcBef>
        <a:spcAft>
          <a:spcPct val="0"/>
        </a:spcAft>
        <a:defRPr sz="4300">
          <a:solidFill>
            <a:schemeClr val="tx1"/>
          </a:solidFill>
          <a:latin typeface="Calibri" pitchFamily="34" charset="0"/>
        </a:defRPr>
      </a:lvl7pPr>
      <a:lvl8pPr marL="1371600" algn="ctr" defTabSz="912813" rtl="0" fontAlgn="base">
        <a:spcBef>
          <a:spcPct val="0"/>
        </a:spcBef>
        <a:spcAft>
          <a:spcPct val="0"/>
        </a:spcAft>
        <a:defRPr sz="4300">
          <a:solidFill>
            <a:schemeClr val="tx1"/>
          </a:solidFill>
          <a:latin typeface="Calibri" pitchFamily="34" charset="0"/>
        </a:defRPr>
      </a:lvl8pPr>
      <a:lvl9pPr marL="1828800" algn="ctr" defTabSz="912813" rtl="0" fontAlgn="base">
        <a:spcBef>
          <a:spcPct val="0"/>
        </a:spcBef>
        <a:spcAft>
          <a:spcPct val="0"/>
        </a:spcAft>
        <a:defRPr sz="4300">
          <a:solidFill>
            <a:schemeClr val="tx1"/>
          </a:solidFill>
          <a:latin typeface="Calibri" pitchFamily="34" charset="0"/>
        </a:defRPr>
      </a:lvl9pPr>
    </p:titleStyle>
    <p:bodyStyle>
      <a:lvl1pPr marL="341313" indent="-341313" algn="l" defTabSz="912813" rtl="0" eaLnBrk="0" fontAlgn="base" hangingPunct="0">
        <a:spcBef>
          <a:spcPct val="20000"/>
        </a:spcBef>
        <a:spcAft>
          <a:spcPct val="0"/>
        </a:spcAft>
        <a:buClr>
          <a:srgbClr val="0000CC"/>
        </a:buClr>
        <a:buFont typeface="Symbol" pitchFamily="18" charset="2"/>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Clr>
          <a:srgbClr val="006A4E"/>
        </a:buClr>
        <a:buFont typeface="Symbol" pitchFamily="18" charset="2"/>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Clr>
          <a:srgbClr val="0000CC"/>
        </a:buClr>
        <a:buFont typeface="Wingdings" pitchFamily="2" charset="2"/>
        <a:buChar char="§"/>
        <a:defRPr sz="25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Clr>
          <a:srgbClr val="006A4E"/>
        </a:buClr>
        <a:buFont typeface="Arial"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Clr>
          <a:srgbClr val="0000CC"/>
        </a:buClr>
        <a:buFont typeface="Arial" charset="0"/>
        <a:buChar char="»"/>
        <a:defRPr sz="2000" kern="1200">
          <a:solidFill>
            <a:schemeClr val="tx1"/>
          </a:solidFill>
          <a:latin typeface="+mn-lt"/>
          <a:ea typeface="+mn-ea"/>
          <a:cs typeface="+mn-cs"/>
        </a:defRPr>
      </a:lvl5pPr>
      <a:lvl6pPr marL="251371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00"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0" rtl="0" eaLnBrk="1" latinLnBrk="0" hangingPunct="1">
        <a:defRPr sz="1800" kern="1200">
          <a:solidFill>
            <a:schemeClr val="tx1"/>
          </a:solidFill>
          <a:latin typeface="+mn-lt"/>
          <a:ea typeface="+mn-ea"/>
          <a:cs typeface="+mn-cs"/>
        </a:defRPr>
      </a:lvl1pPr>
      <a:lvl2pPr marL="457039" algn="l" defTabSz="914080" rtl="0" eaLnBrk="1" latinLnBrk="0" hangingPunct="1">
        <a:defRPr sz="1800" kern="1200">
          <a:solidFill>
            <a:schemeClr val="tx1"/>
          </a:solidFill>
          <a:latin typeface="+mn-lt"/>
          <a:ea typeface="+mn-ea"/>
          <a:cs typeface="+mn-cs"/>
        </a:defRPr>
      </a:lvl2pPr>
      <a:lvl3pPr marL="914080" algn="l" defTabSz="914080" rtl="0" eaLnBrk="1" latinLnBrk="0" hangingPunct="1">
        <a:defRPr sz="1800" kern="1200">
          <a:solidFill>
            <a:schemeClr val="tx1"/>
          </a:solidFill>
          <a:latin typeface="+mn-lt"/>
          <a:ea typeface="+mn-ea"/>
          <a:cs typeface="+mn-cs"/>
        </a:defRPr>
      </a:lvl3pPr>
      <a:lvl4pPr marL="1371119" algn="l" defTabSz="914080" rtl="0" eaLnBrk="1" latinLnBrk="0" hangingPunct="1">
        <a:defRPr sz="1800" kern="1200">
          <a:solidFill>
            <a:schemeClr val="tx1"/>
          </a:solidFill>
          <a:latin typeface="+mn-lt"/>
          <a:ea typeface="+mn-ea"/>
          <a:cs typeface="+mn-cs"/>
        </a:defRPr>
      </a:lvl4pPr>
      <a:lvl5pPr marL="1828158" algn="l" defTabSz="914080" rtl="0" eaLnBrk="1" latinLnBrk="0" hangingPunct="1">
        <a:defRPr sz="1800" kern="1200">
          <a:solidFill>
            <a:schemeClr val="tx1"/>
          </a:solidFill>
          <a:latin typeface="+mn-lt"/>
          <a:ea typeface="+mn-ea"/>
          <a:cs typeface="+mn-cs"/>
        </a:defRPr>
      </a:lvl5pPr>
      <a:lvl6pPr marL="2285197" algn="l" defTabSz="914080" rtl="0" eaLnBrk="1" latinLnBrk="0" hangingPunct="1">
        <a:defRPr sz="1800" kern="1200">
          <a:solidFill>
            <a:schemeClr val="tx1"/>
          </a:solidFill>
          <a:latin typeface="+mn-lt"/>
          <a:ea typeface="+mn-ea"/>
          <a:cs typeface="+mn-cs"/>
        </a:defRPr>
      </a:lvl6pPr>
      <a:lvl7pPr marL="2742239" algn="l" defTabSz="914080" rtl="0" eaLnBrk="1" latinLnBrk="0" hangingPunct="1">
        <a:defRPr sz="1800" kern="1200">
          <a:solidFill>
            <a:schemeClr val="tx1"/>
          </a:solidFill>
          <a:latin typeface="+mn-lt"/>
          <a:ea typeface="+mn-ea"/>
          <a:cs typeface="+mn-cs"/>
        </a:defRPr>
      </a:lvl7pPr>
      <a:lvl8pPr marL="3199277" algn="l" defTabSz="914080" rtl="0" eaLnBrk="1" latinLnBrk="0" hangingPunct="1">
        <a:defRPr sz="1800" kern="1200">
          <a:solidFill>
            <a:schemeClr val="tx1"/>
          </a:solidFill>
          <a:latin typeface="+mn-lt"/>
          <a:ea typeface="+mn-ea"/>
          <a:cs typeface="+mn-cs"/>
        </a:defRPr>
      </a:lvl8pPr>
      <a:lvl9pPr marL="3656316" algn="l" defTabSz="91408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87"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lIns="91440" tIns="45720" rIns="91440" bIns="45720" rtlCol="0" anchor="ctr"/>
          <a:lstStyle>
            <a:lvl1pPr algn="l">
              <a:defRPr sz="1200">
                <a:solidFill>
                  <a:schemeClr val="tx1">
                    <a:tint val="75000"/>
                  </a:schemeClr>
                </a:solidFill>
                <a:latin typeface="Times New Roman MT Extra Bold" pitchFamily="18" charset="0"/>
              </a:defRPr>
            </a:lvl1pPr>
          </a:lstStyle>
          <a:p>
            <a:pPr>
              <a:defRPr/>
            </a:pPr>
            <a:fld id="{54441524-08AE-46C1-B301-926F9090B6EB}" type="datetime1">
              <a:rPr lang="en-US"/>
              <a:pPr>
                <a:defRPr/>
              </a:pPr>
              <a:t>9/24/2009</a:t>
            </a:fld>
            <a:endParaRPr lang="en-US"/>
          </a:p>
        </p:txBody>
      </p:sp>
      <p:sp>
        <p:nvSpPr>
          <p:cNvPr id="5" name="Footer Placeholder 4"/>
          <p:cNvSpPr>
            <a:spLocks noGrp="1"/>
          </p:cNvSpPr>
          <p:nvPr>
            <p:ph type="ftr" sz="quarter" idx="3"/>
          </p:nvPr>
        </p:nvSpPr>
        <p:spPr>
          <a:xfrm>
            <a:off x="3436938" y="7204075"/>
            <a:ext cx="3184525" cy="414338"/>
          </a:xfrm>
          <a:prstGeom prst="rect">
            <a:avLst/>
          </a:prstGeom>
        </p:spPr>
        <p:txBody>
          <a:bodyPr vert="horz" lIns="91440" tIns="45720" rIns="91440" bIns="45720" rtlCol="0" anchor="ctr"/>
          <a:lstStyle>
            <a:lvl1pPr algn="ctr">
              <a:defRPr sz="1200">
                <a:solidFill>
                  <a:schemeClr val="tx1">
                    <a:tint val="75000"/>
                  </a:schemeClr>
                </a:solidFill>
                <a:latin typeface="Times New Roman MT Extra Bold" pitchFamily="18" charset="0"/>
              </a:defRPr>
            </a:lvl1pPr>
          </a:lstStyle>
          <a:p>
            <a:pPr>
              <a:defRPr/>
            </a:pPr>
            <a:endParaRPr lang="en-US"/>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lIns="91440" tIns="45720" rIns="91440" bIns="45720" rtlCol="0" anchor="ctr"/>
          <a:lstStyle>
            <a:lvl1pPr algn="r">
              <a:defRPr sz="1200">
                <a:solidFill>
                  <a:schemeClr val="tx1">
                    <a:tint val="75000"/>
                  </a:schemeClr>
                </a:solidFill>
                <a:latin typeface="Times New Roman MT Extra Bold" pitchFamily="18" charset="0"/>
              </a:defRPr>
            </a:lvl1pPr>
          </a:lstStyle>
          <a:p>
            <a:pPr>
              <a:defRPr/>
            </a:pPr>
            <a:fld id="{E632C666-6FA2-4EF0-AAE5-5D8ED7F675C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4" r:id="rId1"/>
    <p:sldLayoutId id="2147484023" r:id="rId2"/>
    <p:sldLayoutId id="2147484022" r:id="rId3"/>
    <p:sldLayoutId id="2147484021" r:id="rId4"/>
    <p:sldLayoutId id="2147484020" r:id="rId5"/>
    <p:sldLayoutId id="2147484019" r:id="rId6"/>
    <p:sldLayoutId id="2147484018" r:id="rId7"/>
    <p:sldLayoutId id="2147484017" r:id="rId8"/>
    <p:sldLayoutId id="2147484016" r:id="rId9"/>
    <p:sldLayoutId id="2147484015" r:id="rId10"/>
    <p:sldLayoutId id="214748401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674"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8675"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lIns="91440" tIns="45720" rIns="91440" bIns="45720" rtlCol="0" anchor="ctr"/>
          <a:lstStyle>
            <a:lvl1pPr algn="l">
              <a:defRPr sz="1200">
                <a:solidFill>
                  <a:schemeClr val="tx1">
                    <a:tint val="75000"/>
                  </a:schemeClr>
                </a:solidFill>
                <a:latin typeface="Times New Roman MT Extra Bold" pitchFamily="18" charset="0"/>
              </a:defRPr>
            </a:lvl1pPr>
          </a:lstStyle>
          <a:p>
            <a:pPr>
              <a:defRPr/>
            </a:pPr>
            <a:fld id="{6B9EB206-0855-471F-9B72-7F80A743B63B}" type="datetime1">
              <a:rPr lang="en-US"/>
              <a:pPr>
                <a:defRPr/>
              </a:pPr>
              <a:t>9/24/2009</a:t>
            </a:fld>
            <a:endParaRPr lang="en-US"/>
          </a:p>
        </p:txBody>
      </p:sp>
      <p:sp>
        <p:nvSpPr>
          <p:cNvPr id="5" name="Footer Placeholder 4"/>
          <p:cNvSpPr>
            <a:spLocks noGrp="1"/>
          </p:cNvSpPr>
          <p:nvPr>
            <p:ph type="ftr" sz="quarter" idx="3"/>
          </p:nvPr>
        </p:nvSpPr>
        <p:spPr>
          <a:xfrm>
            <a:off x="3436938" y="7204075"/>
            <a:ext cx="3184525" cy="414338"/>
          </a:xfrm>
          <a:prstGeom prst="rect">
            <a:avLst/>
          </a:prstGeom>
        </p:spPr>
        <p:txBody>
          <a:bodyPr vert="horz" lIns="91440" tIns="45720" rIns="91440" bIns="45720" rtlCol="0" anchor="ctr"/>
          <a:lstStyle>
            <a:lvl1pPr algn="ctr">
              <a:defRPr sz="1200">
                <a:solidFill>
                  <a:schemeClr val="tx1">
                    <a:tint val="75000"/>
                  </a:schemeClr>
                </a:solidFill>
                <a:latin typeface="Times New Roman MT Extra Bold" pitchFamily="18" charset="0"/>
              </a:defRPr>
            </a:lvl1pPr>
          </a:lstStyle>
          <a:p>
            <a:pPr>
              <a:defRPr/>
            </a:pPr>
            <a:endParaRPr lang="en-US"/>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lIns="91440" tIns="45720" rIns="91440" bIns="45720" rtlCol="0" anchor="ctr"/>
          <a:lstStyle>
            <a:lvl1pPr algn="r">
              <a:defRPr sz="1200">
                <a:solidFill>
                  <a:schemeClr val="tx1">
                    <a:tint val="75000"/>
                  </a:schemeClr>
                </a:solidFill>
                <a:latin typeface="Times New Roman MT Extra Bold" pitchFamily="18" charset="0"/>
              </a:defRPr>
            </a:lvl1pPr>
          </a:lstStyle>
          <a:p>
            <a:pPr>
              <a:defRPr/>
            </a:pPr>
            <a:fld id="{2386F610-909E-4328-AEC7-A2FC4D4DD3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5" r:id="rId1"/>
    <p:sldLayoutId id="2147484034" r:id="rId2"/>
    <p:sldLayoutId id="2147484033" r:id="rId3"/>
    <p:sldLayoutId id="2147484032" r:id="rId4"/>
    <p:sldLayoutId id="2147484031" r:id="rId5"/>
    <p:sldLayoutId id="2147484030" r:id="rId6"/>
    <p:sldLayoutId id="2147484029" r:id="rId7"/>
    <p:sldLayoutId id="2147484028" r:id="rId8"/>
    <p:sldLayoutId id="2147484027" r:id="rId9"/>
    <p:sldLayoutId id="2147484026" r:id="rId10"/>
    <p:sldLayoutId id="214748402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62"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91408" tIns="45704" rIns="91408" bIns="45704" numCol="1" anchor="ctr" anchorCtr="0" compatLnSpc="1">
            <a:prstTxWarp prst="textNoShape">
              <a:avLst/>
            </a:prstTxWarp>
          </a:bodyPr>
          <a:lstStyle/>
          <a:p>
            <a:pPr lvl="0"/>
            <a:r>
              <a:rPr lang="en-US" smtClean="0"/>
              <a:t>Click to edit Master title style</a:t>
            </a:r>
          </a:p>
        </p:txBody>
      </p:sp>
      <p:sp>
        <p:nvSpPr>
          <p:cNvPr id="40963"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91408" tIns="45704" rIns="91408" bIns="4570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lIns="91408" tIns="45704" rIns="91408" bIns="45704" rtlCol="0" anchor="ctr"/>
          <a:lstStyle>
            <a:lvl1pPr algn="l">
              <a:defRPr sz="1200">
                <a:solidFill>
                  <a:schemeClr val="tx1">
                    <a:tint val="75000"/>
                  </a:schemeClr>
                </a:solidFill>
                <a:latin typeface="Times New Roman MT Extra Bold" pitchFamily="18" charset="0"/>
              </a:defRPr>
            </a:lvl1pPr>
          </a:lstStyle>
          <a:p>
            <a:pPr>
              <a:defRPr/>
            </a:pPr>
            <a:fld id="{DD6813E4-4265-44C4-94B1-43257F9D1032}" type="datetime1">
              <a:rPr lang="en-US"/>
              <a:pPr>
                <a:defRPr/>
              </a:pPr>
              <a:t>9/24/2009</a:t>
            </a:fld>
            <a:endParaRPr lang="en-US"/>
          </a:p>
        </p:txBody>
      </p:sp>
      <p:sp>
        <p:nvSpPr>
          <p:cNvPr id="5" name="Footer Placeholder 4"/>
          <p:cNvSpPr>
            <a:spLocks noGrp="1"/>
          </p:cNvSpPr>
          <p:nvPr>
            <p:ph type="ftr" sz="quarter" idx="3"/>
          </p:nvPr>
        </p:nvSpPr>
        <p:spPr>
          <a:xfrm>
            <a:off x="3436938" y="7204075"/>
            <a:ext cx="3184525" cy="414338"/>
          </a:xfrm>
          <a:prstGeom prst="rect">
            <a:avLst/>
          </a:prstGeom>
        </p:spPr>
        <p:txBody>
          <a:bodyPr vert="horz" lIns="91408" tIns="45704" rIns="91408" bIns="45704" rtlCol="0" anchor="ctr"/>
          <a:lstStyle>
            <a:lvl1pPr algn="ctr">
              <a:defRPr sz="1200">
                <a:solidFill>
                  <a:schemeClr val="tx1">
                    <a:tint val="75000"/>
                  </a:schemeClr>
                </a:solidFill>
                <a:latin typeface="Times New Roman MT Extra Bold" pitchFamily="18" charset="0"/>
              </a:defRPr>
            </a:lvl1pPr>
          </a:lstStyle>
          <a:p>
            <a:pPr>
              <a:defRPr/>
            </a:pPr>
            <a:endParaRPr lang="en-US"/>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lIns="91408" tIns="45704" rIns="91408" bIns="45704" rtlCol="0" anchor="ctr"/>
          <a:lstStyle>
            <a:lvl1pPr algn="r">
              <a:defRPr sz="1200">
                <a:solidFill>
                  <a:schemeClr val="tx1">
                    <a:tint val="75000"/>
                  </a:schemeClr>
                </a:solidFill>
                <a:latin typeface="Times New Roman MT Extra Bold" pitchFamily="18" charset="0"/>
              </a:defRPr>
            </a:lvl1pPr>
          </a:lstStyle>
          <a:p>
            <a:pPr>
              <a:defRPr/>
            </a:pPr>
            <a:fld id="{42DDA24E-3977-46A5-8315-621E7CA058C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6" r:id="rId1"/>
    <p:sldLayoutId id="2147484045" r:id="rId2"/>
    <p:sldLayoutId id="2147484044" r:id="rId3"/>
    <p:sldLayoutId id="2147484043" r:id="rId4"/>
    <p:sldLayoutId id="2147484042" r:id="rId5"/>
    <p:sldLayoutId id="2147484041" r:id="rId6"/>
    <p:sldLayoutId id="2147484040" r:id="rId7"/>
    <p:sldLayoutId id="2147484039" r:id="rId8"/>
    <p:sldLayoutId id="2147484038" r:id="rId9"/>
    <p:sldLayoutId id="2147484037" r:id="rId10"/>
    <p:sldLayoutId id="2147484036" r:id="rId11"/>
  </p:sldLayoutIdLst>
  <p:hf hdr="0" ftr="0" dt="0"/>
  <p:txStyles>
    <p:titleStyle>
      <a:lvl1pPr algn="ctr" defTabSz="912813" rtl="0" eaLnBrk="0" fontAlgn="base" hangingPunct="0">
        <a:spcBef>
          <a:spcPct val="0"/>
        </a:spcBef>
        <a:spcAft>
          <a:spcPct val="0"/>
        </a:spcAft>
        <a:defRPr sz="4300" kern="1200">
          <a:solidFill>
            <a:schemeClr val="tx1"/>
          </a:solidFill>
          <a:latin typeface="+mj-lt"/>
          <a:ea typeface="+mj-ea"/>
          <a:cs typeface="+mj-cs"/>
        </a:defRPr>
      </a:lvl1pPr>
      <a:lvl2pPr algn="ctr" defTabSz="912813" rtl="0" eaLnBrk="0" fontAlgn="base" hangingPunct="0">
        <a:spcBef>
          <a:spcPct val="0"/>
        </a:spcBef>
        <a:spcAft>
          <a:spcPct val="0"/>
        </a:spcAft>
        <a:defRPr sz="4300">
          <a:solidFill>
            <a:schemeClr val="tx1"/>
          </a:solidFill>
          <a:latin typeface="Calibri" pitchFamily="34" charset="0"/>
        </a:defRPr>
      </a:lvl2pPr>
      <a:lvl3pPr algn="ctr" defTabSz="912813" rtl="0" eaLnBrk="0" fontAlgn="base" hangingPunct="0">
        <a:spcBef>
          <a:spcPct val="0"/>
        </a:spcBef>
        <a:spcAft>
          <a:spcPct val="0"/>
        </a:spcAft>
        <a:defRPr sz="4300">
          <a:solidFill>
            <a:schemeClr val="tx1"/>
          </a:solidFill>
          <a:latin typeface="Calibri" pitchFamily="34" charset="0"/>
        </a:defRPr>
      </a:lvl3pPr>
      <a:lvl4pPr algn="ctr" defTabSz="912813" rtl="0" eaLnBrk="0" fontAlgn="base" hangingPunct="0">
        <a:spcBef>
          <a:spcPct val="0"/>
        </a:spcBef>
        <a:spcAft>
          <a:spcPct val="0"/>
        </a:spcAft>
        <a:defRPr sz="4300">
          <a:solidFill>
            <a:schemeClr val="tx1"/>
          </a:solidFill>
          <a:latin typeface="Calibri" pitchFamily="34" charset="0"/>
        </a:defRPr>
      </a:lvl4pPr>
      <a:lvl5pPr algn="ctr" defTabSz="912813" rtl="0" eaLnBrk="0" fontAlgn="base" hangingPunct="0">
        <a:spcBef>
          <a:spcPct val="0"/>
        </a:spcBef>
        <a:spcAft>
          <a:spcPct val="0"/>
        </a:spcAft>
        <a:defRPr sz="4300">
          <a:solidFill>
            <a:schemeClr val="tx1"/>
          </a:solidFill>
          <a:latin typeface="Calibri" pitchFamily="34" charset="0"/>
        </a:defRPr>
      </a:lvl5pPr>
      <a:lvl6pPr marL="457200" algn="ctr" defTabSz="912813" rtl="0" fontAlgn="base">
        <a:spcBef>
          <a:spcPct val="0"/>
        </a:spcBef>
        <a:spcAft>
          <a:spcPct val="0"/>
        </a:spcAft>
        <a:defRPr sz="4300">
          <a:solidFill>
            <a:schemeClr val="tx1"/>
          </a:solidFill>
          <a:latin typeface="Calibri" pitchFamily="34" charset="0"/>
        </a:defRPr>
      </a:lvl6pPr>
      <a:lvl7pPr marL="914400" algn="ctr" defTabSz="912813" rtl="0" fontAlgn="base">
        <a:spcBef>
          <a:spcPct val="0"/>
        </a:spcBef>
        <a:spcAft>
          <a:spcPct val="0"/>
        </a:spcAft>
        <a:defRPr sz="4300">
          <a:solidFill>
            <a:schemeClr val="tx1"/>
          </a:solidFill>
          <a:latin typeface="Calibri" pitchFamily="34" charset="0"/>
        </a:defRPr>
      </a:lvl7pPr>
      <a:lvl8pPr marL="1371600" algn="ctr" defTabSz="912813" rtl="0" fontAlgn="base">
        <a:spcBef>
          <a:spcPct val="0"/>
        </a:spcBef>
        <a:spcAft>
          <a:spcPct val="0"/>
        </a:spcAft>
        <a:defRPr sz="4300">
          <a:solidFill>
            <a:schemeClr val="tx1"/>
          </a:solidFill>
          <a:latin typeface="Calibri" pitchFamily="34" charset="0"/>
        </a:defRPr>
      </a:lvl8pPr>
      <a:lvl9pPr marL="1828800" algn="ctr" defTabSz="912813" rtl="0" fontAlgn="base">
        <a:spcBef>
          <a:spcPct val="0"/>
        </a:spcBef>
        <a:spcAft>
          <a:spcPct val="0"/>
        </a:spcAft>
        <a:defRPr sz="4300">
          <a:solidFill>
            <a:schemeClr val="tx1"/>
          </a:solidFill>
          <a:latin typeface="Calibri" pitchFamily="34" charset="0"/>
        </a:defRPr>
      </a:lvl9pPr>
    </p:titleStyle>
    <p:bodyStyle>
      <a:lvl1pPr marL="341313" indent="-341313" algn="l" defTabSz="9128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371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00"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0" rtl="0" eaLnBrk="1" latinLnBrk="0" hangingPunct="1">
        <a:defRPr sz="1800" kern="1200">
          <a:solidFill>
            <a:schemeClr val="tx1"/>
          </a:solidFill>
          <a:latin typeface="+mn-lt"/>
          <a:ea typeface="+mn-ea"/>
          <a:cs typeface="+mn-cs"/>
        </a:defRPr>
      </a:lvl1pPr>
      <a:lvl2pPr marL="457039" algn="l" defTabSz="914080" rtl="0" eaLnBrk="1" latinLnBrk="0" hangingPunct="1">
        <a:defRPr sz="1800" kern="1200">
          <a:solidFill>
            <a:schemeClr val="tx1"/>
          </a:solidFill>
          <a:latin typeface="+mn-lt"/>
          <a:ea typeface="+mn-ea"/>
          <a:cs typeface="+mn-cs"/>
        </a:defRPr>
      </a:lvl2pPr>
      <a:lvl3pPr marL="914080" algn="l" defTabSz="914080" rtl="0" eaLnBrk="1" latinLnBrk="0" hangingPunct="1">
        <a:defRPr sz="1800" kern="1200">
          <a:solidFill>
            <a:schemeClr val="tx1"/>
          </a:solidFill>
          <a:latin typeface="+mn-lt"/>
          <a:ea typeface="+mn-ea"/>
          <a:cs typeface="+mn-cs"/>
        </a:defRPr>
      </a:lvl3pPr>
      <a:lvl4pPr marL="1371119" algn="l" defTabSz="914080" rtl="0" eaLnBrk="1" latinLnBrk="0" hangingPunct="1">
        <a:defRPr sz="1800" kern="1200">
          <a:solidFill>
            <a:schemeClr val="tx1"/>
          </a:solidFill>
          <a:latin typeface="+mn-lt"/>
          <a:ea typeface="+mn-ea"/>
          <a:cs typeface="+mn-cs"/>
        </a:defRPr>
      </a:lvl4pPr>
      <a:lvl5pPr marL="1828158" algn="l" defTabSz="914080" rtl="0" eaLnBrk="1" latinLnBrk="0" hangingPunct="1">
        <a:defRPr sz="1800" kern="1200">
          <a:solidFill>
            <a:schemeClr val="tx1"/>
          </a:solidFill>
          <a:latin typeface="+mn-lt"/>
          <a:ea typeface="+mn-ea"/>
          <a:cs typeface="+mn-cs"/>
        </a:defRPr>
      </a:lvl5pPr>
      <a:lvl6pPr marL="2285197" algn="l" defTabSz="914080" rtl="0" eaLnBrk="1" latinLnBrk="0" hangingPunct="1">
        <a:defRPr sz="1800" kern="1200">
          <a:solidFill>
            <a:schemeClr val="tx1"/>
          </a:solidFill>
          <a:latin typeface="+mn-lt"/>
          <a:ea typeface="+mn-ea"/>
          <a:cs typeface="+mn-cs"/>
        </a:defRPr>
      </a:lvl6pPr>
      <a:lvl7pPr marL="2742239" algn="l" defTabSz="914080" rtl="0" eaLnBrk="1" latinLnBrk="0" hangingPunct="1">
        <a:defRPr sz="1800" kern="1200">
          <a:solidFill>
            <a:schemeClr val="tx1"/>
          </a:solidFill>
          <a:latin typeface="+mn-lt"/>
          <a:ea typeface="+mn-ea"/>
          <a:cs typeface="+mn-cs"/>
        </a:defRPr>
      </a:lvl7pPr>
      <a:lvl8pPr marL="3199277" algn="l" defTabSz="914080" rtl="0" eaLnBrk="1" latinLnBrk="0" hangingPunct="1">
        <a:defRPr sz="1800" kern="1200">
          <a:solidFill>
            <a:schemeClr val="tx1"/>
          </a:solidFill>
          <a:latin typeface="+mn-lt"/>
          <a:ea typeface="+mn-ea"/>
          <a:cs typeface="+mn-cs"/>
        </a:defRPr>
      </a:lvl8pPr>
      <a:lvl9pPr marL="3656316" algn="l" defTabSz="91408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3250"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91408" tIns="45704" rIns="91408" bIns="45704" numCol="1" anchor="ctr" anchorCtr="0" compatLnSpc="1">
            <a:prstTxWarp prst="textNoShape">
              <a:avLst/>
            </a:prstTxWarp>
          </a:bodyPr>
          <a:lstStyle/>
          <a:p>
            <a:pPr lvl="0"/>
            <a:r>
              <a:rPr lang="en-US" smtClean="0"/>
              <a:t>Click to edit Master title style</a:t>
            </a:r>
          </a:p>
        </p:txBody>
      </p:sp>
      <p:sp>
        <p:nvSpPr>
          <p:cNvPr id="53251"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91408" tIns="45704" rIns="91408" bIns="4570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lIns="91408" tIns="45704" rIns="91408" bIns="45704" rtlCol="0" anchor="ctr"/>
          <a:lstStyle>
            <a:lvl1pPr algn="l">
              <a:defRPr sz="1200">
                <a:solidFill>
                  <a:schemeClr val="tx1">
                    <a:tint val="75000"/>
                  </a:schemeClr>
                </a:solidFill>
                <a:latin typeface="Times New Roman MT Extra Bold" pitchFamily="18" charset="0"/>
              </a:defRPr>
            </a:lvl1pPr>
          </a:lstStyle>
          <a:p>
            <a:pPr>
              <a:defRPr/>
            </a:pPr>
            <a:fld id="{25748B5D-EEA9-44D7-914A-4E17BA424A65}" type="datetime1">
              <a:rPr lang="en-US"/>
              <a:pPr>
                <a:defRPr/>
              </a:pPr>
              <a:t>9/24/2009</a:t>
            </a:fld>
            <a:endParaRPr lang="en-US"/>
          </a:p>
        </p:txBody>
      </p:sp>
      <p:sp>
        <p:nvSpPr>
          <p:cNvPr id="5" name="Footer Placeholder 4"/>
          <p:cNvSpPr>
            <a:spLocks noGrp="1"/>
          </p:cNvSpPr>
          <p:nvPr>
            <p:ph type="ftr" sz="quarter" idx="3"/>
          </p:nvPr>
        </p:nvSpPr>
        <p:spPr>
          <a:xfrm>
            <a:off x="3436938" y="7204075"/>
            <a:ext cx="3184525" cy="414338"/>
          </a:xfrm>
          <a:prstGeom prst="rect">
            <a:avLst/>
          </a:prstGeom>
        </p:spPr>
        <p:txBody>
          <a:bodyPr vert="horz" lIns="91408" tIns="45704" rIns="91408" bIns="45704" rtlCol="0" anchor="ctr"/>
          <a:lstStyle>
            <a:lvl1pPr algn="ctr">
              <a:defRPr sz="1200">
                <a:solidFill>
                  <a:schemeClr val="tx1">
                    <a:tint val="75000"/>
                  </a:schemeClr>
                </a:solidFill>
                <a:latin typeface="Times New Roman MT Extra Bold" pitchFamily="18" charset="0"/>
              </a:defRPr>
            </a:lvl1pPr>
          </a:lstStyle>
          <a:p>
            <a:pPr>
              <a:defRPr/>
            </a:pPr>
            <a:endParaRPr lang="en-US"/>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lIns="91408" tIns="45704" rIns="91408" bIns="45704" rtlCol="0" anchor="ctr"/>
          <a:lstStyle>
            <a:lvl1pPr algn="r">
              <a:defRPr sz="1200">
                <a:solidFill>
                  <a:schemeClr val="tx1">
                    <a:tint val="75000"/>
                  </a:schemeClr>
                </a:solidFill>
                <a:latin typeface="Times New Roman MT Extra Bold" pitchFamily="18" charset="0"/>
              </a:defRPr>
            </a:lvl1pPr>
          </a:lstStyle>
          <a:p>
            <a:pPr>
              <a:defRPr/>
            </a:pPr>
            <a:fld id="{8D509500-0844-4D4A-940F-1B975508E1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57" r:id="rId1"/>
    <p:sldLayoutId id="2147484056" r:id="rId2"/>
    <p:sldLayoutId id="2147484055" r:id="rId3"/>
    <p:sldLayoutId id="2147484054" r:id="rId4"/>
    <p:sldLayoutId id="2147484053" r:id="rId5"/>
    <p:sldLayoutId id="2147484052" r:id="rId6"/>
    <p:sldLayoutId id="2147484051" r:id="rId7"/>
    <p:sldLayoutId id="2147484050" r:id="rId8"/>
    <p:sldLayoutId id="2147484049" r:id="rId9"/>
    <p:sldLayoutId id="2147484048" r:id="rId10"/>
    <p:sldLayoutId id="2147484047" r:id="rId11"/>
  </p:sldLayoutIdLst>
  <p:hf hdr="0" ftr="0" dt="0"/>
  <p:txStyles>
    <p:titleStyle>
      <a:lvl1pPr algn="ctr" defTabSz="912813" rtl="0" eaLnBrk="0" fontAlgn="base" hangingPunct="0">
        <a:spcBef>
          <a:spcPct val="0"/>
        </a:spcBef>
        <a:spcAft>
          <a:spcPct val="0"/>
        </a:spcAft>
        <a:defRPr sz="4300" kern="1200">
          <a:solidFill>
            <a:schemeClr val="tx1"/>
          </a:solidFill>
          <a:latin typeface="+mj-lt"/>
          <a:ea typeface="+mj-ea"/>
          <a:cs typeface="+mj-cs"/>
        </a:defRPr>
      </a:lvl1pPr>
      <a:lvl2pPr algn="ctr" defTabSz="912813" rtl="0" eaLnBrk="0" fontAlgn="base" hangingPunct="0">
        <a:spcBef>
          <a:spcPct val="0"/>
        </a:spcBef>
        <a:spcAft>
          <a:spcPct val="0"/>
        </a:spcAft>
        <a:defRPr sz="4300">
          <a:solidFill>
            <a:schemeClr val="tx1"/>
          </a:solidFill>
          <a:latin typeface="Calibri" pitchFamily="34" charset="0"/>
        </a:defRPr>
      </a:lvl2pPr>
      <a:lvl3pPr algn="ctr" defTabSz="912813" rtl="0" eaLnBrk="0" fontAlgn="base" hangingPunct="0">
        <a:spcBef>
          <a:spcPct val="0"/>
        </a:spcBef>
        <a:spcAft>
          <a:spcPct val="0"/>
        </a:spcAft>
        <a:defRPr sz="4300">
          <a:solidFill>
            <a:schemeClr val="tx1"/>
          </a:solidFill>
          <a:latin typeface="Calibri" pitchFamily="34" charset="0"/>
        </a:defRPr>
      </a:lvl3pPr>
      <a:lvl4pPr algn="ctr" defTabSz="912813" rtl="0" eaLnBrk="0" fontAlgn="base" hangingPunct="0">
        <a:spcBef>
          <a:spcPct val="0"/>
        </a:spcBef>
        <a:spcAft>
          <a:spcPct val="0"/>
        </a:spcAft>
        <a:defRPr sz="4300">
          <a:solidFill>
            <a:schemeClr val="tx1"/>
          </a:solidFill>
          <a:latin typeface="Calibri" pitchFamily="34" charset="0"/>
        </a:defRPr>
      </a:lvl4pPr>
      <a:lvl5pPr algn="ctr" defTabSz="912813" rtl="0" eaLnBrk="0" fontAlgn="base" hangingPunct="0">
        <a:spcBef>
          <a:spcPct val="0"/>
        </a:spcBef>
        <a:spcAft>
          <a:spcPct val="0"/>
        </a:spcAft>
        <a:defRPr sz="4300">
          <a:solidFill>
            <a:schemeClr val="tx1"/>
          </a:solidFill>
          <a:latin typeface="Calibri" pitchFamily="34" charset="0"/>
        </a:defRPr>
      </a:lvl5pPr>
      <a:lvl6pPr marL="457200" algn="ctr" defTabSz="912813" rtl="0" fontAlgn="base">
        <a:spcBef>
          <a:spcPct val="0"/>
        </a:spcBef>
        <a:spcAft>
          <a:spcPct val="0"/>
        </a:spcAft>
        <a:defRPr sz="4300">
          <a:solidFill>
            <a:schemeClr val="tx1"/>
          </a:solidFill>
          <a:latin typeface="Calibri" pitchFamily="34" charset="0"/>
        </a:defRPr>
      </a:lvl6pPr>
      <a:lvl7pPr marL="914400" algn="ctr" defTabSz="912813" rtl="0" fontAlgn="base">
        <a:spcBef>
          <a:spcPct val="0"/>
        </a:spcBef>
        <a:spcAft>
          <a:spcPct val="0"/>
        </a:spcAft>
        <a:defRPr sz="4300">
          <a:solidFill>
            <a:schemeClr val="tx1"/>
          </a:solidFill>
          <a:latin typeface="Calibri" pitchFamily="34" charset="0"/>
        </a:defRPr>
      </a:lvl7pPr>
      <a:lvl8pPr marL="1371600" algn="ctr" defTabSz="912813" rtl="0" fontAlgn="base">
        <a:spcBef>
          <a:spcPct val="0"/>
        </a:spcBef>
        <a:spcAft>
          <a:spcPct val="0"/>
        </a:spcAft>
        <a:defRPr sz="4300">
          <a:solidFill>
            <a:schemeClr val="tx1"/>
          </a:solidFill>
          <a:latin typeface="Calibri" pitchFamily="34" charset="0"/>
        </a:defRPr>
      </a:lvl8pPr>
      <a:lvl9pPr marL="1828800" algn="ctr" defTabSz="912813" rtl="0" fontAlgn="base">
        <a:spcBef>
          <a:spcPct val="0"/>
        </a:spcBef>
        <a:spcAft>
          <a:spcPct val="0"/>
        </a:spcAft>
        <a:defRPr sz="4300">
          <a:solidFill>
            <a:schemeClr val="tx1"/>
          </a:solidFill>
          <a:latin typeface="Calibri" pitchFamily="34" charset="0"/>
        </a:defRPr>
      </a:lvl9pPr>
    </p:titleStyle>
    <p:bodyStyle>
      <a:lvl1pPr marL="341313" indent="-341313" algn="l" defTabSz="9128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371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00"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0" rtl="0" eaLnBrk="1" latinLnBrk="0" hangingPunct="1">
        <a:defRPr sz="1800" kern="1200">
          <a:solidFill>
            <a:schemeClr val="tx1"/>
          </a:solidFill>
          <a:latin typeface="+mn-lt"/>
          <a:ea typeface="+mn-ea"/>
          <a:cs typeface="+mn-cs"/>
        </a:defRPr>
      </a:lvl1pPr>
      <a:lvl2pPr marL="457039" algn="l" defTabSz="914080" rtl="0" eaLnBrk="1" latinLnBrk="0" hangingPunct="1">
        <a:defRPr sz="1800" kern="1200">
          <a:solidFill>
            <a:schemeClr val="tx1"/>
          </a:solidFill>
          <a:latin typeface="+mn-lt"/>
          <a:ea typeface="+mn-ea"/>
          <a:cs typeface="+mn-cs"/>
        </a:defRPr>
      </a:lvl2pPr>
      <a:lvl3pPr marL="914080" algn="l" defTabSz="914080" rtl="0" eaLnBrk="1" latinLnBrk="0" hangingPunct="1">
        <a:defRPr sz="1800" kern="1200">
          <a:solidFill>
            <a:schemeClr val="tx1"/>
          </a:solidFill>
          <a:latin typeface="+mn-lt"/>
          <a:ea typeface="+mn-ea"/>
          <a:cs typeface="+mn-cs"/>
        </a:defRPr>
      </a:lvl3pPr>
      <a:lvl4pPr marL="1371119" algn="l" defTabSz="914080" rtl="0" eaLnBrk="1" latinLnBrk="0" hangingPunct="1">
        <a:defRPr sz="1800" kern="1200">
          <a:solidFill>
            <a:schemeClr val="tx1"/>
          </a:solidFill>
          <a:latin typeface="+mn-lt"/>
          <a:ea typeface="+mn-ea"/>
          <a:cs typeface="+mn-cs"/>
        </a:defRPr>
      </a:lvl4pPr>
      <a:lvl5pPr marL="1828158" algn="l" defTabSz="914080" rtl="0" eaLnBrk="1" latinLnBrk="0" hangingPunct="1">
        <a:defRPr sz="1800" kern="1200">
          <a:solidFill>
            <a:schemeClr val="tx1"/>
          </a:solidFill>
          <a:latin typeface="+mn-lt"/>
          <a:ea typeface="+mn-ea"/>
          <a:cs typeface="+mn-cs"/>
        </a:defRPr>
      </a:lvl5pPr>
      <a:lvl6pPr marL="2285197" algn="l" defTabSz="914080" rtl="0" eaLnBrk="1" latinLnBrk="0" hangingPunct="1">
        <a:defRPr sz="1800" kern="1200">
          <a:solidFill>
            <a:schemeClr val="tx1"/>
          </a:solidFill>
          <a:latin typeface="+mn-lt"/>
          <a:ea typeface="+mn-ea"/>
          <a:cs typeface="+mn-cs"/>
        </a:defRPr>
      </a:lvl6pPr>
      <a:lvl7pPr marL="2742239" algn="l" defTabSz="914080" rtl="0" eaLnBrk="1" latinLnBrk="0" hangingPunct="1">
        <a:defRPr sz="1800" kern="1200">
          <a:solidFill>
            <a:schemeClr val="tx1"/>
          </a:solidFill>
          <a:latin typeface="+mn-lt"/>
          <a:ea typeface="+mn-ea"/>
          <a:cs typeface="+mn-cs"/>
        </a:defRPr>
      </a:lvl7pPr>
      <a:lvl8pPr marL="3199277" algn="l" defTabSz="914080" rtl="0" eaLnBrk="1" latinLnBrk="0" hangingPunct="1">
        <a:defRPr sz="1800" kern="1200">
          <a:solidFill>
            <a:schemeClr val="tx1"/>
          </a:solidFill>
          <a:latin typeface="+mn-lt"/>
          <a:ea typeface="+mn-ea"/>
          <a:cs typeface="+mn-cs"/>
        </a:defRPr>
      </a:lvl8pPr>
      <a:lvl9pPr marL="3656316" algn="l" defTabSz="91408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5538"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91408" tIns="45704" rIns="91408" bIns="45704" numCol="1" anchor="ctr" anchorCtr="0" compatLnSpc="1">
            <a:prstTxWarp prst="textNoShape">
              <a:avLst/>
            </a:prstTxWarp>
          </a:bodyPr>
          <a:lstStyle/>
          <a:p>
            <a:pPr lvl="0"/>
            <a:r>
              <a:rPr lang="en-US" smtClean="0"/>
              <a:t>Click to edit Master title style</a:t>
            </a:r>
          </a:p>
        </p:txBody>
      </p:sp>
      <p:sp>
        <p:nvSpPr>
          <p:cNvPr id="65539"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91408" tIns="45704" rIns="91408" bIns="4570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lIns="91408" tIns="45704" rIns="91408" bIns="45704" rtlCol="0" anchor="ctr"/>
          <a:lstStyle>
            <a:lvl1pPr algn="l">
              <a:defRPr sz="1200">
                <a:solidFill>
                  <a:schemeClr val="tx1">
                    <a:tint val="75000"/>
                  </a:schemeClr>
                </a:solidFill>
                <a:latin typeface="Times New Roman MT Extra Bold" pitchFamily="18" charset="0"/>
              </a:defRPr>
            </a:lvl1pPr>
          </a:lstStyle>
          <a:p>
            <a:pPr>
              <a:defRPr/>
            </a:pPr>
            <a:fld id="{C5220C3D-F8ED-46E1-9B03-5E787F294A26}" type="datetime1">
              <a:rPr lang="en-US"/>
              <a:pPr>
                <a:defRPr/>
              </a:pPr>
              <a:t>9/24/2009</a:t>
            </a:fld>
            <a:endParaRPr lang="en-US"/>
          </a:p>
        </p:txBody>
      </p:sp>
      <p:sp>
        <p:nvSpPr>
          <p:cNvPr id="5" name="Footer Placeholder 4"/>
          <p:cNvSpPr>
            <a:spLocks noGrp="1"/>
          </p:cNvSpPr>
          <p:nvPr>
            <p:ph type="ftr" sz="quarter" idx="3"/>
          </p:nvPr>
        </p:nvSpPr>
        <p:spPr>
          <a:xfrm>
            <a:off x="3436938" y="7204075"/>
            <a:ext cx="3184525" cy="414338"/>
          </a:xfrm>
          <a:prstGeom prst="rect">
            <a:avLst/>
          </a:prstGeom>
        </p:spPr>
        <p:txBody>
          <a:bodyPr vert="horz" lIns="91408" tIns="45704" rIns="91408" bIns="45704" rtlCol="0" anchor="ctr"/>
          <a:lstStyle>
            <a:lvl1pPr algn="ctr">
              <a:defRPr sz="1200">
                <a:solidFill>
                  <a:schemeClr val="tx1">
                    <a:tint val="75000"/>
                  </a:schemeClr>
                </a:solidFill>
                <a:latin typeface="Times New Roman MT Extra Bold" pitchFamily="18" charset="0"/>
              </a:defRPr>
            </a:lvl1pPr>
          </a:lstStyle>
          <a:p>
            <a:pPr>
              <a:defRPr/>
            </a:pPr>
            <a:endParaRPr lang="en-US"/>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lIns="91408" tIns="45704" rIns="91408" bIns="45704" rtlCol="0" anchor="ctr"/>
          <a:lstStyle>
            <a:lvl1pPr algn="r">
              <a:defRPr sz="1200">
                <a:solidFill>
                  <a:schemeClr val="tx1">
                    <a:tint val="75000"/>
                  </a:schemeClr>
                </a:solidFill>
                <a:latin typeface="Times New Roman MT Extra Bold" pitchFamily="18" charset="0"/>
              </a:defRPr>
            </a:lvl1pPr>
          </a:lstStyle>
          <a:p>
            <a:pPr>
              <a:defRPr/>
            </a:pPr>
            <a:fld id="{1B9E9FF1-06AD-483F-AE93-992D9758B5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8" r:id="rId1"/>
    <p:sldLayoutId id="2147484067" r:id="rId2"/>
    <p:sldLayoutId id="2147484066" r:id="rId3"/>
    <p:sldLayoutId id="2147484065" r:id="rId4"/>
    <p:sldLayoutId id="2147484064" r:id="rId5"/>
    <p:sldLayoutId id="2147484063" r:id="rId6"/>
    <p:sldLayoutId id="2147484062" r:id="rId7"/>
    <p:sldLayoutId id="2147484061" r:id="rId8"/>
    <p:sldLayoutId id="2147484060" r:id="rId9"/>
    <p:sldLayoutId id="2147484059" r:id="rId10"/>
    <p:sldLayoutId id="2147484058" r:id="rId11"/>
  </p:sldLayoutIdLst>
  <p:hf hdr="0" ftr="0" dt="0"/>
  <p:txStyles>
    <p:titleStyle>
      <a:lvl1pPr algn="ctr" defTabSz="912813" rtl="0" eaLnBrk="0" fontAlgn="base" hangingPunct="0">
        <a:spcBef>
          <a:spcPct val="0"/>
        </a:spcBef>
        <a:spcAft>
          <a:spcPct val="0"/>
        </a:spcAft>
        <a:defRPr sz="4300" kern="1200">
          <a:solidFill>
            <a:schemeClr val="tx1"/>
          </a:solidFill>
          <a:latin typeface="+mj-lt"/>
          <a:ea typeface="+mj-ea"/>
          <a:cs typeface="+mj-cs"/>
        </a:defRPr>
      </a:lvl1pPr>
      <a:lvl2pPr algn="ctr" defTabSz="912813" rtl="0" eaLnBrk="0" fontAlgn="base" hangingPunct="0">
        <a:spcBef>
          <a:spcPct val="0"/>
        </a:spcBef>
        <a:spcAft>
          <a:spcPct val="0"/>
        </a:spcAft>
        <a:defRPr sz="4300">
          <a:solidFill>
            <a:schemeClr val="tx1"/>
          </a:solidFill>
          <a:latin typeface="Calibri" pitchFamily="34" charset="0"/>
        </a:defRPr>
      </a:lvl2pPr>
      <a:lvl3pPr algn="ctr" defTabSz="912813" rtl="0" eaLnBrk="0" fontAlgn="base" hangingPunct="0">
        <a:spcBef>
          <a:spcPct val="0"/>
        </a:spcBef>
        <a:spcAft>
          <a:spcPct val="0"/>
        </a:spcAft>
        <a:defRPr sz="4300">
          <a:solidFill>
            <a:schemeClr val="tx1"/>
          </a:solidFill>
          <a:latin typeface="Calibri" pitchFamily="34" charset="0"/>
        </a:defRPr>
      </a:lvl3pPr>
      <a:lvl4pPr algn="ctr" defTabSz="912813" rtl="0" eaLnBrk="0" fontAlgn="base" hangingPunct="0">
        <a:spcBef>
          <a:spcPct val="0"/>
        </a:spcBef>
        <a:spcAft>
          <a:spcPct val="0"/>
        </a:spcAft>
        <a:defRPr sz="4300">
          <a:solidFill>
            <a:schemeClr val="tx1"/>
          </a:solidFill>
          <a:latin typeface="Calibri" pitchFamily="34" charset="0"/>
        </a:defRPr>
      </a:lvl4pPr>
      <a:lvl5pPr algn="ctr" defTabSz="912813" rtl="0" eaLnBrk="0" fontAlgn="base" hangingPunct="0">
        <a:spcBef>
          <a:spcPct val="0"/>
        </a:spcBef>
        <a:spcAft>
          <a:spcPct val="0"/>
        </a:spcAft>
        <a:defRPr sz="4300">
          <a:solidFill>
            <a:schemeClr val="tx1"/>
          </a:solidFill>
          <a:latin typeface="Calibri" pitchFamily="34" charset="0"/>
        </a:defRPr>
      </a:lvl5pPr>
      <a:lvl6pPr marL="457200" algn="ctr" defTabSz="912813" rtl="0" fontAlgn="base">
        <a:spcBef>
          <a:spcPct val="0"/>
        </a:spcBef>
        <a:spcAft>
          <a:spcPct val="0"/>
        </a:spcAft>
        <a:defRPr sz="4300">
          <a:solidFill>
            <a:schemeClr val="tx1"/>
          </a:solidFill>
          <a:latin typeface="Calibri" pitchFamily="34" charset="0"/>
        </a:defRPr>
      </a:lvl6pPr>
      <a:lvl7pPr marL="914400" algn="ctr" defTabSz="912813" rtl="0" fontAlgn="base">
        <a:spcBef>
          <a:spcPct val="0"/>
        </a:spcBef>
        <a:spcAft>
          <a:spcPct val="0"/>
        </a:spcAft>
        <a:defRPr sz="4300">
          <a:solidFill>
            <a:schemeClr val="tx1"/>
          </a:solidFill>
          <a:latin typeface="Calibri" pitchFamily="34" charset="0"/>
        </a:defRPr>
      </a:lvl7pPr>
      <a:lvl8pPr marL="1371600" algn="ctr" defTabSz="912813" rtl="0" fontAlgn="base">
        <a:spcBef>
          <a:spcPct val="0"/>
        </a:spcBef>
        <a:spcAft>
          <a:spcPct val="0"/>
        </a:spcAft>
        <a:defRPr sz="4300">
          <a:solidFill>
            <a:schemeClr val="tx1"/>
          </a:solidFill>
          <a:latin typeface="Calibri" pitchFamily="34" charset="0"/>
        </a:defRPr>
      </a:lvl8pPr>
      <a:lvl9pPr marL="1828800" algn="ctr" defTabSz="912813" rtl="0" fontAlgn="base">
        <a:spcBef>
          <a:spcPct val="0"/>
        </a:spcBef>
        <a:spcAft>
          <a:spcPct val="0"/>
        </a:spcAft>
        <a:defRPr sz="4300">
          <a:solidFill>
            <a:schemeClr val="tx1"/>
          </a:solidFill>
          <a:latin typeface="Calibri" pitchFamily="34" charset="0"/>
        </a:defRPr>
      </a:lvl9pPr>
    </p:titleStyle>
    <p:bodyStyle>
      <a:lvl1pPr marL="341313" indent="-341313" algn="l" defTabSz="9128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371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00"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0" rtl="0" eaLnBrk="1" latinLnBrk="0" hangingPunct="1">
        <a:defRPr sz="1800" kern="1200">
          <a:solidFill>
            <a:schemeClr val="tx1"/>
          </a:solidFill>
          <a:latin typeface="+mn-lt"/>
          <a:ea typeface="+mn-ea"/>
          <a:cs typeface="+mn-cs"/>
        </a:defRPr>
      </a:lvl1pPr>
      <a:lvl2pPr marL="457039" algn="l" defTabSz="914080" rtl="0" eaLnBrk="1" latinLnBrk="0" hangingPunct="1">
        <a:defRPr sz="1800" kern="1200">
          <a:solidFill>
            <a:schemeClr val="tx1"/>
          </a:solidFill>
          <a:latin typeface="+mn-lt"/>
          <a:ea typeface="+mn-ea"/>
          <a:cs typeface="+mn-cs"/>
        </a:defRPr>
      </a:lvl2pPr>
      <a:lvl3pPr marL="914080" algn="l" defTabSz="914080" rtl="0" eaLnBrk="1" latinLnBrk="0" hangingPunct="1">
        <a:defRPr sz="1800" kern="1200">
          <a:solidFill>
            <a:schemeClr val="tx1"/>
          </a:solidFill>
          <a:latin typeface="+mn-lt"/>
          <a:ea typeface="+mn-ea"/>
          <a:cs typeface="+mn-cs"/>
        </a:defRPr>
      </a:lvl3pPr>
      <a:lvl4pPr marL="1371119" algn="l" defTabSz="914080" rtl="0" eaLnBrk="1" latinLnBrk="0" hangingPunct="1">
        <a:defRPr sz="1800" kern="1200">
          <a:solidFill>
            <a:schemeClr val="tx1"/>
          </a:solidFill>
          <a:latin typeface="+mn-lt"/>
          <a:ea typeface="+mn-ea"/>
          <a:cs typeface="+mn-cs"/>
        </a:defRPr>
      </a:lvl4pPr>
      <a:lvl5pPr marL="1828158" algn="l" defTabSz="914080" rtl="0" eaLnBrk="1" latinLnBrk="0" hangingPunct="1">
        <a:defRPr sz="1800" kern="1200">
          <a:solidFill>
            <a:schemeClr val="tx1"/>
          </a:solidFill>
          <a:latin typeface="+mn-lt"/>
          <a:ea typeface="+mn-ea"/>
          <a:cs typeface="+mn-cs"/>
        </a:defRPr>
      </a:lvl5pPr>
      <a:lvl6pPr marL="2285197" algn="l" defTabSz="914080" rtl="0" eaLnBrk="1" latinLnBrk="0" hangingPunct="1">
        <a:defRPr sz="1800" kern="1200">
          <a:solidFill>
            <a:schemeClr val="tx1"/>
          </a:solidFill>
          <a:latin typeface="+mn-lt"/>
          <a:ea typeface="+mn-ea"/>
          <a:cs typeface="+mn-cs"/>
        </a:defRPr>
      </a:lvl6pPr>
      <a:lvl7pPr marL="2742239" algn="l" defTabSz="914080" rtl="0" eaLnBrk="1" latinLnBrk="0" hangingPunct="1">
        <a:defRPr sz="1800" kern="1200">
          <a:solidFill>
            <a:schemeClr val="tx1"/>
          </a:solidFill>
          <a:latin typeface="+mn-lt"/>
          <a:ea typeface="+mn-ea"/>
          <a:cs typeface="+mn-cs"/>
        </a:defRPr>
      </a:lvl7pPr>
      <a:lvl8pPr marL="3199277" algn="l" defTabSz="914080" rtl="0" eaLnBrk="1" latinLnBrk="0" hangingPunct="1">
        <a:defRPr sz="1800" kern="1200">
          <a:solidFill>
            <a:schemeClr val="tx1"/>
          </a:solidFill>
          <a:latin typeface="+mn-lt"/>
          <a:ea typeface="+mn-ea"/>
          <a:cs typeface="+mn-cs"/>
        </a:defRPr>
      </a:lvl8pPr>
      <a:lvl9pPr marL="3656316" algn="l" defTabSz="91408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7826"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91408" tIns="45704" rIns="91408" bIns="45704" numCol="1" anchor="ctr" anchorCtr="0" compatLnSpc="1">
            <a:prstTxWarp prst="textNoShape">
              <a:avLst/>
            </a:prstTxWarp>
          </a:bodyPr>
          <a:lstStyle/>
          <a:p>
            <a:pPr lvl="0"/>
            <a:r>
              <a:rPr lang="en-US" smtClean="0"/>
              <a:t>Click to edit Master title style</a:t>
            </a:r>
          </a:p>
        </p:txBody>
      </p:sp>
      <p:sp>
        <p:nvSpPr>
          <p:cNvPr id="77827"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91408" tIns="45704" rIns="91408" bIns="4570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lIns="91408" tIns="45704" rIns="91408" bIns="45704" rtlCol="0" anchor="ctr"/>
          <a:lstStyle>
            <a:lvl1pPr algn="l">
              <a:defRPr sz="1200">
                <a:solidFill>
                  <a:schemeClr val="tx1">
                    <a:tint val="75000"/>
                  </a:schemeClr>
                </a:solidFill>
                <a:latin typeface="Times New Roman MT Extra Bold" pitchFamily="18" charset="0"/>
              </a:defRPr>
            </a:lvl1pPr>
          </a:lstStyle>
          <a:p>
            <a:pPr>
              <a:defRPr/>
            </a:pPr>
            <a:fld id="{2528862C-0746-4B57-BC66-EC8DBAD8E297}" type="datetime1">
              <a:rPr lang="en-US"/>
              <a:pPr>
                <a:defRPr/>
              </a:pPr>
              <a:t>9/24/2009</a:t>
            </a:fld>
            <a:endParaRPr lang="en-US"/>
          </a:p>
        </p:txBody>
      </p:sp>
      <p:sp>
        <p:nvSpPr>
          <p:cNvPr id="5" name="Footer Placeholder 4"/>
          <p:cNvSpPr>
            <a:spLocks noGrp="1"/>
          </p:cNvSpPr>
          <p:nvPr>
            <p:ph type="ftr" sz="quarter" idx="3"/>
          </p:nvPr>
        </p:nvSpPr>
        <p:spPr>
          <a:xfrm>
            <a:off x="3436938" y="7204075"/>
            <a:ext cx="3184525" cy="414338"/>
          </a:xfrm>
          <a:prstGeom prst="rect">
            <a:avLst/>
          </a:prstGeom>
        </p:spPr>
        <p:txBody>
          <a:bodyPr vert="horz" lIns="91408" tIns="45704" rIns="91408" bIns="45704" rtlCol="0" anchor="ctr"/>
          <a:lstStyle>
            <a:lvl1pPr algn="ctr">
              <a:defRPr sz="1200">
                <a:solidFill>
                  <a:schemeClr val="tx1">
                    <a:tint val="75000"/>
                  </a:schemeClr>
                </a:solidFill>
                <a:latin typeface="Times New Roman MT Extra Bold" pitchFamily="18" charset="0"/>
              </a:defRPr>
            </a:lvl1pPr>
          </a:lstStyle>
          <a:p>
            <a:pPr>
              <a:defRPr/>
            </a:pPr>
            <a:endParaRPr lang="en-US"/>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lIns="91408" tIns="45704" rIns="91408" bIns="45704" rtlCol="0" anchor="ctr"/>
          <a:lstStyle>
            <a:lvl1pPr algn="r">
              <a:defRPr sz="1200">
                <a:solidFill>
                  <a:schemeClr val="tx1">
                    <a:tint val="75000"/>
                  </a:schemeClr>
                </a:solidFill>
                <a:latin typeface="Times New Roman MT Extra Bold" pitchFamily="18" charset="0"/>
              </a:defRPr>
            </a:lvl1pPr>
          </a:lstStyle>
          <a:p>
            <a:pPr>
              <a:defRPr/>
            </a:pPr>
            <a:fld id="{3C3BB253-F86D-47F5-9CD7-53285769C1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2" r:id="rId1"/>
    <p:sldLayoutId id="2147484081" r:id="rId2"/>
    <p:sldLayoutId id="2147484080" r:id="rId3"/>
    <p:sldLayoutId id="2147484079" r:id="rId4"/>
    <p:sldLayoutId id="2147484078" r:id="rId5"/>
    <p:sldLayoutId id="2147484077" r:id="rId6"/>
    <p:sldLayoutId id="2147484076" r:id="rId7"/>
    <p:sldLayoutId id="2147484075" r:id="rId8"/>
    <p:sldLayoutId id="2147484074" r:id="rId9"/>
    <p:sldLayoutId id="2147484073" r:id="rId10"/>
    <p:sldLayoutId id="2147484072" r:id="rId11"/>
    <p:sldLayoutId id="2147484071" r:id="rId12"/>
    <p:sldLayoutId id="2147484070" r:id="rId13"/>
    <p:sldLayoutId id="2147484069" r:id="rId14"/>
  </p:sldLayoutIdLst>
  <p:hf hdr="0" ftr="0" dt="0"/>
  <p:txStyles>
    <p:titleStyle>
      <a:lvl1pPr algn="ctr" defTabSz="912813" rtl="0" eaLnBrk="0" fontAlgn="base" hangingPunct="0">
        <a:spcBef>
          <a:spcPct val="0"/>
        </a:spcBef>
        <a:spcAft>
          <a:spcPct val="0"/>
        </a:spcAft>
        <a:defRPr sz="4300" kern="1200">
          <a:solidFill>
            <a:srgbClr val="0000CC"/>
          </a:solidFill>
          <a:latin typeface="+mj-lt"/>
          <a:ea typeface="+mj-ea"/>
          <a:cs typeface="+mj-cs"/>
        </a:defRPr>
      </a:lvl1pPr>
      <a:lvl2pPr algn="ctr" defTabSz="912813" rtl="0" eaLnBrk="0" fontAlgn="base" hangingPunct="0">
        <a:spcBef>
          <a:spcPct val="0"/>
        </a:spcBef>
        <a:spcAft>
          <a:spcPct val="0"/>
        </a:spcAft>
        <a:defRPr sz="4300">
          <a:solidFill>
            <a:srgbClr val="0000CC"/>
          </a:solidFill>
          <a:latin typeface="Calibri" pitchFamily="34" charset="0"/>
        </a:defRPr>
      </a:lvl2pPr>
      <a:lvl3pPr algn="ctr" defTabSz="912813" rtl="0" eaLnBrk="0" fontAlgn="base" hangingPunct="0">
        <a:spcBef>
          <a:spcPct val="0"/>
        </a:spcBef>
        <a:spcAft>
          <a:spcPct val="0"/>
        </a:spcAft>
        <a:defRPr sz="4300">
          <a:solidFill>
            <a:srgbClr val="0000CC"/>
          </a:solidFill>
          <a:latin typeface="Calibri" pitchFamily="34" charset="0"/>
        </a:defRPr>
      </a:lvl3pPr>
      <a:lvl4pPr algn="ctr" defTabSz="912813" rtl="0" eaLnBrk="0" fontAlgn="base" hangingPunct="0">
        <a:spcBef>
          <a:spcPct val="0"/>
        </a:spcBef>
        <a:spcAft>
          <a:spcPct val="0"/>
        </a:spcAft>
        <a:defRPr sz="4300">
          <a:solidFill>
            <a:srgbClr val="0000CC"/>
          </a:solidFill>
          <a:latin typeface="Calibri" pitchFamily="34" charset="0"/>
        </a:defRPr>
      </a:lvl4pPr>
      <a:lvl5pPr algn="ctr" defTabSz="912813" rtl="0" eaLnBrk="0" fontAlgn="base" hangingPunct="0">
        <a:spcBef>
          <a:spcPct val="0"/>
        </a:spcBef>
        <a:spcAft>
          <a:spcPct val="0"/>
        </a:spcAft>
        <a:defRPr sz="4300">
          <a:solidFill>
            <a:srgbClr val="0000CC"/>
          </a:solidFill>
          <a:latin typeface="Calibri" pitchFamily="34" charset="0"/>
        </a:defRPr>
      </a:lvl5pPr>
      <a:lvl6pPr marL="457200" algn="ctr" defTabSz="912813" rtl="0" fontAlgn="base">
        <a:spcBef>
          <a:spcPct val="0"/>
        </a:spcBef>
        <a:spcAft>
          <a:spcPct val="0"/>
        </a:spcAft>
        <a:defRPr sz="4300">
          <a:solidFill>
            <a:srgbClr val="0000CC"/>
          </a:solidFill>
          <a:latin typeface="Calibri" pitchFamily="34" charset="0"/>
        </a:defRPr>
      </a:lvl6pPr>
      <a:lvl7pPr marL="914400" algn="ctr" defTabSz="912813" rtl="0" fontAlgn="base">
        <a:spcBef>
          <a:spcPct val="0"/>
        </a:spcBef>
        <a:spcAft>
          <a:spcPct val="0"/>
        </a:spcAft>
        <a:defRPr sz="4300">
          <a:solidFill>
            <a:srgbClr val="0000CC"/>
          </a:solidFill>
          <a:latin typeface="Calibri" pitchFamily="34" charset="0"/>
        </a:defRPr>
      </a:lvl7pPr>
      <a:lvl8pPr marL="1371600" algn="ctr" defTabSz="912813" rtl="0" fontAlgn="base">
        <a:spcBef>
          <a:spcPct val="0"/>
        </a:spcBef>
        <a:spcAft>
          <a:spcPct val="0"/>
        </a:spcAft>
        <a:defRPr sz="4300">
          <a:solidFill>
            <a:srgbClr val="0000CC"/>
          </a:solidFill>
          <a:latin typeface="Calibri" pitchFamily="34" charset="0"/>
        </a:defRPr>
      </a:lvl8pPr>
      <a:lvl9pPr marL="1828800" algn="ctr" defTabSz="912813" rtl="0" fontAlgn="base">
        <a:spcBef>
          <a:spcPct val="0"/>
        </a:spcBef>
        <a:spcAft>
          <a:spcPct val="0"/>
        </a:spcAft>
        <a:defRPr sz="4300">
          <a:solidFill>
            <a:srgbClr val="0000CC"/>
          </a:solidFill>
          <a:latin typeface="Calibri" pitchFamily="34" charset="0"/>
        </a:defRPr>
      </a:lvl9pPr>
    </p:titleStyle>
    <p:bodyStyle>
      <a:lvl1pPr marL="341313" indent="-341313" algn="l" defTabSz="9128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371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00"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0" rtl="0" eaLnBrk="1" latinLnBrk="0" hangingPunct="1">
        <a:defRPr sz="1800" kern="1200">
          <a:solidFill>
            <a:schemeClr val="tx1"/>
          </a:solidFill>
          <a:latin typeface="+mn-lt"/>
          <a:ea typeface="+mn-ea"/>
          <a:cs typeface="+mn-cs"/>
        </a:defRPr>
      </a:lvl1pPr>
      <a:lvl2pPr marL="457039" algn="l" defTabSz="914080" rtl="0" eaLnBrk="1" latinLnBrk="0" hangingPunct="1">
        <a:defRPr sz="1800" kern="1200">
          <a:solidFill>
            <a:schemeClr val="tx1"/>
          </a:solidFill>
          <a:latin typeface="+mn-lt"/>
          <a:ea typeface="+mn-ea"/>
          <a:cs typeface="+mn-cs"/>
        </a:defRPr>
      </a:lvl2pPr>
      <a:lvl3pPr marL="914080" algn="l" defTabSz="914080" rtl="0" eaLnBrk="1" latinLnBrk="0" hangingPunct="1">
        <a:defRPr sz="1800" kern="1200">
          <a:solidFill>
            <a:schemeClr val="tx1"/>
          </a:solidFill>
          <a:latin typeface="+mn-lt"/>
          <a:ea typeface="+mn-ea"/>
          <a:cs typeface="+mn-cs"/>
        </a:defRPr>
      </a:lvl3pPr>
      <a:lvl4pPr marL="1371119" algn="l" defTabSz="914080" rtl="0" eaLnBrk="1" latinLnBrk="0" hangingPunct="1">
        <a:defRPr sz="1800" kern="1200">
          <a:solidFill>
            <a:schemeClr val="tx1"/>
          </a:solidFill>
          <a:latin typeface="+mn-lt"/>
          <a:ea typeface="+mn-ea"/>
          <a:cs typeface="+mn-cs"/>
        </a:defRPr>
      </a:lvl4pPr>
      <a:lvl5pPr marL="1828158" algn="l" defTabSz="914080" rtl="0" eaLnBrk="1" latinLnBrk="0" hangingPunct="1">
        <a:defRPr sz="1800" kern="1200">
          <a:solidFill>
            <a:schemeClr val="tx1"/>
          </a:solidFill>
          <a:latin typeface="+mn-lt"/>
          <a:ea typeface="+mn-ea"/>
          <a:cs typeface="+mn-cs"/>
        </a:defRPr>
      </a:lvl5pPr>
      <a:lvl6pPr marL="2285197" algn="l" defTabSz="914080" rtl="0" eaLnBrk="1" latinLnBrk="0" hangingPunct="1">
        <a:defRPr sz="1800" kern="1200">
          <a:solidFill>
            <a:schemeClr val="tx1"/>
          </a:solidFill>
          <a:latin typeface="+mn-lt"/>
          <a:ea typeface="+mn-ea"/>
          <a:cs typeface="+mn-cs"/>
        </a:defRPr>
      </a:lvl6pPr>
      <a:lvl7pPr marL="2742239" algn="l" defTabSz="914080" rtl="0" eaLnBrk="1" latinLnBrk="0" hangingPunct="1">
        <a:defRPr sz="1800" kern="1200">
          <a:solidFill>
            <a:schemeClr val="tx1"/>
          </a:solidFill>
          <a:latin typeface="+mn-lt"/>
          <a:ea typeface="+mn-ea"/>
          <a:cs typeface="+mn-cs"/>
        </a:defRPr>
      </a:lvl7pPr>
      <a:lvl8pPr marL="3199277" algn="l" defTabSz="914080" rtl="0" eaLnBrk="1" latinLnBrk="0" hangingPunct="1">
        <a:defRPr sz="1800" kern="1200">
          <a:solidFill>
            <a:schemeClr val="tx1"/>
          </a:solidFill>
          <a:latin typeface="+mn-lt"/>
          <a:ea typeface="+mn-ea"/>
          <a:cs typeface="+mn-cs"/>
        </a:defRPr>
      </a:lvl8pPr>
      <a:lvl9pPr marL="3656316" algn="l" defTabSz="91408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3186"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3187"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lIns="91440" tIns="45720" rIns="91440" bIns="45720" rtlCol="0" anchor="ctr"/>
          <a:lstStyle>
            <a:lvl1pPr algn="l">
              <a:defRPr sz="1200">
                <a:solidFill>
                  <a:schemeClr val="tx1">
                    <a:tint val="75000"/>
                  </a:schemeClr>
                </a:solidFill>
                <a:latin typeface="Times New Roman MT Extra Bold" pitchFamily="18" charset="0"/>
              </a:defRPr>
            </a:lvl1pPr>
          </a:lstStyle>
          <a:p>
            <a:pPr>
              <a:defRPr/>
            </a:pPr>
            <a:fld id="{65AD9E05-3E95-4B5F-8FB4-EBE9BE6FEB5A}" type="datetime1">
              <a:rPr lang="en-US"/>
              <a:pPr>
                <a:defRPr/>
              </a:pPr>
              <a:t>9/24/2009</a:t>
            </a:fld>
            <a:endParaRPr lang="en-US"/>
          </a:p>
        </p:txBody>
      </p:sp>
      <p:sp>
        <p:nvSpPr>
          <p:cNvPr id="5" name="Footer Placeholder 4"/>
          <p:cNvSpPr>
            <a:spLocks noGrp="1"/>
          </p:cNvSpPr>
          <p:nvPr>
            <p:ph type="ftr" sz="quarter" idx="3"/>
          </p:nvPr>
        </p:nvSpPr>
        <p:spPr>
          <a:xfrm>
            <a:off x="3436938" y="7204075"/>
            <a:ext cx="3184525" cy="414338"/>
          </a:xfrm>
          <a:prstGeom prst="rect">
            <a:avLst/>
          </a:prstGeom>
        </p:spPr>
        <p:txBody>
          <a:bodyPr vert="horz" lIns="91440" tIns="45720" rIns="91440" bIns="45720" rtlCol="0" anchor="ctr"/>
          <a:lstStyle>
            <a:lvl1pPr algn="ctr">
              <a:defRPr sz="1200">
                <a:solidFill>
                  <a:schemeClr val="tx1">
                    <a:tint val="75000"/>
                  </a:schemeClr>
                </a:solidFill>
                <a:latin typeface="Times New Roman MT Extra Bold" pitchFamily="18" charset="0"/>
              </a:defRPr>
            </a:lvl1pPr>
          </a:lstStyle>
          <a:p>
            <a:pPr>
              <a:defRPr/>
            </a:pPr>
            <a:endParaRPr lang="en-US"/>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lIns="91440" tIns="45720" rIns="91440" bIns="45720" rtlCol="0" anchor="ctr"/>
          <a:lstStyle>
            <a:lvl1pPr algn="r">
              <a:defRPr sz="1200">
                <a:solidFill>
                  <a:schemeClr val="tx1">
                    <a:tint val="75000"/>
                  </a:schemeClr>
                </a:solidFill>
                <a:latin typeface="Times New Roman MT Extra Bold" pitchFamily="18" charset="0"/>
              </a:defRPr>
            </a:lvl1pPr>
          </a:lstStyle>
          <a:p>
            <a:pPr>
              <a:defRPr/>
            </a:pPr>
            <a:fld id="{BC87E81D-1A9F-47E4-BDFD-236BF603A8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2" r:id="rId2"/>
    <p:sldLayoutId id="2147484091" r:id="rId3"/>
    <p:sldLayoutId id="2147484090" r:id="rId4"/>
    <p:sldLayoutId id="2147484089" r:id="rId5"/>
    <p:sldLayoutId id="2147484088" r:id="rId6"/>
    <p:sldLayoutId id="2147484087" r:id="rId7"/>
    <p:sldLayoutId id="2147484086" r:id="rId8"/>
    <p:sldLayoutId id="2147484085" r:id="rId9"/>
    <p:sldLayoutId id="2147484084" r:id="rId10"/>
    <p:sldLayoutId id="2147484083" r:id="rId11"/>
  </p:sldLayoutIdLst>
  <p:hf hdr="0" ftr="0" dt="0"/>
  <p:txStyles>
    <p:titleStyle>
      <a:lvl1pPr algn="ctr" rtl="0" eaLnBrk="0" fontAlgn="base" hangingPunct="0">
        <a:spcBef>
          <a:spcPct val="0"/>
        </a:spcBef>
        <a:spcAft>
          <a:spcPct val="0"/>
        </a:spcAft>
        <a:defRPr sz="4400" kern="1200">
          <a:solidFill>
            <a:srgbClr val="0000CC"/>
          </a:solidFill>
          <a:latin typeface="Arial" pitchFamily="34" charset="0"/>
          <a:ea typeface="+mj-ea"/>
          <a:cs typeface="+mj-cs"/>
        </a:defRPr>
      </a:lvl1pPr>
      <a:lvl2pPr algn="ctr" rtl="0" eaLnBrk="0" fontAlgn="base" hangingPunct="0">
        <a:spcBef>
          <a:spcPct val="0"/>
        </a:spcBef>
        <a:spcAft>
          <a:spcPct val="0"/>
        </a:spcAft>
        <a:defRPr sz="4400">
          <a:solidFill>
            <a:srgbClr val="0000CC"/>
          </a:solidFill>
          <a:latin typeface="Arial" charset="0"/>
        </a:defRPr>
      </a:lvl2pPr>
      <a:lvl3pPr algn="ctr" rtl="0" eaLnBrk="0" fontAlgn="base" hangingPunct="0">
        <a:spcBef>
          <a:spcPct val="0"/>
        </a:spcBef>
        <a:spcAft>
          <a:spcPct val="0"/>
        </a:spcAft>
        <a:defRPr sz="4400">
          <a:solidFill>
            <a:srgbClr val="0000CC"/>
          </a:solidFill>
          <a:latin typeface="Arial" charset="0"/>
        </a:defRPr>
      </a:lvl3pPr>
      <a:lvl4pPr algn="ctr" rtl="0" eaLnBrk="0" fontAlgn="base" hangingPunct="0">
        <a:spcBef>
          <a:spcPct val="0"/>
        </a:spcBef>
        <a:spcAft>
          <a:spcPct val="0"/>
        </a:spcAft>
        <a:defRPr sz="4400">
          <a:solidFill>
            <a:srgbClr val="0000CC"/>
          </a:solidFill>
          <a:latin typeface="Arial" charset="0"/>
        </a:defRPr>
      </a:lvl4pPr>
      <a:lvl5pPr algn="ctr" rtl="0" eaLnBrk="0" fontAlgn="base" hangingPunct="0">
        <a:spcBef>
          <a:spcPct val="0"/>
        </a:spcBef>
        <a:spcAft>
          <a:spcPct val="0"/>
        </a:spcAft>
        <a:defRPr sz="4400">
          <a:solidFill>
            <a:srgbClr val="0000CC"/>
          </a:solidFill>
          <a:latin typeface="Arial" charset="0"/>
        </a:defRPr>
      </a:lvl5pPr>
      <a:lvl6pPr marL="457200" algn="ctr" rtl="0" fontAlgn="base">
        <a:spcBef>
          <a:spcPct val="0"/>
        </a:spcBef>
        <a:spcAft>
          <a:spcPct val="0"/>
        </a:spcAft>
        <a:defRPr sz="4400">
          <a:solidFill>
            <a:srgbClr val="0000CC"/>
          </a:solidFill>
          <a:latin typeface="Arial" charset="0"/>
        </a:defRPr>
      </a:lvl6pPr>
      <a:lvl7pPr marL="914400" algn="ctr" rtl="0" fontAlgn="base">
        <a:spcBef>
          <a:spcPct val="0"/>
        </a:spcBef>
        <a:spcAft>
          <a:spcPct val="0"/>
        </a:spcAft>
        <a:defRPr sz="4400">
          <a:solidFill>
            <a:srgbClr val="0000CC"/>
          </a:solidFill>
          <a:latin typeface="Arial" charset="0"/>
        </a:defRPr>
      </a:lvl7pPr>
      <a:lvl8pPr marL="1371600" algn="ctr" rtl="0" fontAlgn="base">
        <a:spcBef>
          <a:spcPct val="0"/>
        </a:spcBef>
        <a:spcAft>
          <a:spcPct val="0"/>
        </a:spcAft>
        <a:defRPr sz="4400">
          <a:solidFill>
            <a:srgbClr val="0000CC"/>
          </a:solidFill>
          <a:latin typeface="Arial" charset="0"/>
        </a:defRPr>
      </a:lvl8pPr>
      <a:lvl9pPr marL="1828800" algn="ctr" rtl="0" fontAlgn="base">
        <a:spcBef>
          <a:spcPct val="0"/>
        </a:spcBef>
        <a:spcAft>
          <a:spcPct val="0"/>
        </a:spcAft>
        <a:defRPr sz="4400">
          <a:solidFill>
            <a:srgbClr val="0000CC"/>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5474"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5475"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lIns="91440" tIns="45720" rIns="91440" bIns="45720" rtlCol="0" anchor="ctr"/>
          <a:lstStyle>
            <a:lvl1pPr algn="l">
              <a:defRPr sz="1200">
                <a:solidFill>
                  <a:schemeClr val="tx1">
                    <a:tint val="75000"/>
                  </a:schemeClr>
                </a:solidFill>
                <a:latin typeface="Times New Roman MT Extra Bold" pitchFamily="18" charset="0"/>
              </a:defRPr>
            </a:lvl1pPr>
          </a:lstStyle>
          <a:p>
            <a:pPr>
              <a:defRPr/>
            </a:pPr>
            <a:fld id="{F9CDF6FD-B79A-400E-9AC5-ED18906677B7}" type="datetime1">
              <a:rPr lang="en-US"/>
              <a:pPr>
                <a:defRPr/>
              </a:pPr>
              <a:t>9/24/2009</a:t>
            </a:fld>
            <a:endParaRPr lang="en-US"/>
          </a:p>
        </p:txBody>
      </p:sp>
      <p:sp>
        <p:nvSpPr>
          <p:cNvPr id="5" name="Footer Placeholder 4"/>
          <p:cNvSpPr>
            <a:spLocks noGrp="1"/>
          </p:cNvSpPr>
          <p:nvPr>
            <p:ph type="ftr" sz="quarter" idx="3"/>
          </p:nvPr>
        </p:nvSpPr>
        <p:spPr>
          <a:xfrm>
            <a:off x="3436938" y="7204075"/>
            <a:ext cx="3184525" cy="414338"/>
          </a:xfrm>
          <a:prstGeom prst="rect">
            <a:avLst/>
          </a:prstGeom>
        </p:spPr>
        <p:txBody>
          <a:bodyPr vert="horz" lIns="91440" tIns="45720" rIns="91440" bIns="45720" rtlCol="0" anchor="ctr"/>
          <a:lstStyle>
            <a:lvl1pPr algn="ctr">
              <a:defRPr sz="1200">
                <a:solidFill>
                  <a:schemeClr val="tx1">
                    <a:tint val="75000"/>
                  </a:schemeClr>
                </a:solidFill>
                <a:latin typeface="Times New Roman MT Extra Bold" pitchFamily="18" charset="0"/>
              </a:defRPr>
            </a:lvl1pPr>
          </a:lstStyle>
          <a:p>
            <a:pPr>
              <a:defRPr/>
            </a:pPr>
            <a:endParaRPr lang="en-US"/>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lIns="91440" tIns="45720" rIns="91440" bIns="45720" rtlCol="0" anchor="ctr"/>
          <a:lstStyle>
            <a:lvl1pPr algn="r">
              <a:defRPr sz="1200">
                <a:solidFill>
                  <a:schemeClr val="tx1">
                    <a:tint val="75000"/>
                  </a:schemeClr>
                </a:solidFill>
                <a:latin typeface="Times New Roman MT Extra Bold" pitchFamily="18" charset="0"/>
              </a:defRPr>
            </a:lvl1pPr>
          </a:lstStyle>
          <a:p>
            <a:pPr>
              <a:defRPr/>
            </a:pPr>
            <a:fld id="{2A7D173C-0F46-4601-9B80-0830F40A17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04" r:id="rId1"/>
    <p:sldLayoutId id="2147484103" r:id="rId2"/>
    <p:sldLayoutId id="2147484102" r:id="rId3"/>
    <p:sldLayoutId id="2147484101" r:id="rId4"/>
    <p:sldLayoutId id="2147484100" r:id="rId5"/>
    <p:sldLayoutId id="2147484099" r:id="rId6"/>
    <p:sldLayoutId id="2147484098" r:id="rId7"/>
    <p:sldLayoutId id="2147484097" r:id="rId8"/>
    <p:sldLayoutId id="2147484096" r:id="rId9"/>
    <p:sldLayoutId id="2147484095" r:id="rId10"/>
    <p:sldLayoutId id="214748409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1.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4.xml"/><Relationship Id="rId1" Type="http://schemas.openxmlformats.org/officeDocument/2006/relationships/slideLayout" Target="../slideLayouts/slideLayout7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1.xml"/></Relationships>
</file>

<file path=ppt/slides/_rels/slide17.xml.rels><?xml version="1.0" encoding="UTF-8" standalone="yes"?>
<Relationships xmlns="http://schemas.openxmlformats.org/package/2006/relationships"><Relationship Id="rId3" Type="http://schemas.openxmlformats.org/officeDocument/2006/relationships/hyperlink" Target="http://www.louisianaschools.net/lde/uploads/1278.pdf" TargetMode="External"/><Relationship Id="rId2" Type="http://schemas.openxmlformats.org/officeDocument/2006/relationships/notesSlide" Target="../notesSlides/notesSlide17.xml"/><Relationship Id="rId1" Type="http://schemas.openxmlformats.org/officeDocument/2006/relationships/slideLayout" Target="../slideLayouts/slideLayout71.xml"/><Relationship Id="rId6" Type="http://schemas.openxmlformats.org/officeDocument/2006/relationships/hyperlink" Target="http://www.louisianaschools.net/lde/uploads/7522.pdf" TargetMode="External"/><Relationship Id="rId5" Type="http://schemas.openxmlformats.org/officeDocument/2006/relationships/hyperlink" Target="http://www.louisianaschools.net/lde/uploads/9731.pdf" TargetMode="External"/><Relationship Id="rId4" Type="http://schemas.openxmlformats.org/officeDocument/2006/relationships/hyperlink" Target="http://www.louisianaschools.net/lde/uploads/9725.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7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1.xml"/></Relationships>
</file>

<file path=ppt/slides/_rels/slide26.xml.rels><?xml version="1.0" encoding="UTF-8" standalone="yes"?>
<Relationships xmlns="http://schemas.openxmlformats.org/package/2006/relationships"><Relationship Id="rId3" Type="http://schemas.openxmlformats.org/officeDocument/2006/relationships/hyperlink" Target="http://www.louisianaschools.net/lde/eia/1538.html" TargetMode="External"/><Relationship Id="rId2" Type="http://schemas.openxmlformats.org/officeDocument/2006/relationships/notesSlide" Target="../notesSlides/notesSlide26.xml"/><Relationship Id="rId1" Type="http://schemas.openxmlformats.org/officeDocument/2006/relationships/slideLayout" Target="../slideLayouts/slideLayout7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1.xml"/></Relationships>
</file>

<file path=ppt/slides/_rels/slide40.xml.rels><?xml version="1.0" encoding="UTF-8" standalone="yes"?>
<Relationships xmlns="http://schemas.openxmlformats.org/package/2006/relationships"><Relationship Id="rId3" Type="http://schemas.openxmlformats.org/officeDocument/2006/relationships/hyperlink" Target="http://www.wrightslaw.com/bks/feta2/feta2.htm" TargetMode="External"/><Relationship Id="rId2" Type="http://schemas.openxmlformats.org/officeDocument/2006/relationships/notesSlide" Target="../notesSlides/notesSlide40.xml"/><Relationship Id="rId1" Type="http://schemas.openxmlformats.org/officeDocument/2006/relationships/slideLayout" Target="../slideLayouts/slideLayout71.xml"/><Relationship Id="rId4" Type="http://schemas.openxmlformats.org/officeDocument/2006/relationships/hyperlink" Target="http://www.fetaweb.com/"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1.xml"/></Relationships>
</file>

<file path=ppt/slides/_rels/slide55.xml.rels><?xml version="1.0" encoding="UTF-8" standalone="yes"?>
<Relationships xmlns="http://schemas.openxmlformats.org/package/2006/relationships"><Relationship Id="rId3" Type="http://schemas.openxmlformats.org/officeDocument/2006/relationships/hyperlink" Target="http://standards.nctm.org/document/chapter3/index.htm" TargetMode="External"/><Relationship Id="rId2" Type="http://schemas.openxmlformats.org/officeDocument/2006/relationships/notesSlide" Target="../notesSlides/notesSlide55.xml"/><Relationship Id="rId1" Type="http://schemas.openxmlformats.org/officeDocument/2006/relationships/slideLayout" Target="../slideLayouts/slideLayout7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0.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09" name="Picture 8" descr="PP bkgd less copy"/>
          <p:cNvPicPr>
            <a:picLocks noChangeAspect="1" noChangeArrowheads="1"/>
          </p:cNvPicPr>
          <p:nvPr/>
        </p:nvPicPr>
        <p:blipFill>
          <a:blip r:embed="rId3"/>
          <a:srcRect/>
          <a:stretch>
            <a:fillRect/>
          </a:stretch>
        </p:blipFill>
        <p:spPr bwMode="auto">
          <a:xfrm>
            <a:off x="0" y="0"/>
            <a:ext cx="10058400" cy="7821613"/>
          </a:xfrm>
          <a:prstGeom prst="rect">
            <a:avLst/>
          </a:prstGeom>
          <a:noFill/>
          <a:ln w="9525">
            <a:noFill/>
            <a:miter lim="800000"/>
            <a:headEnd/>
            <a:tailEnd/>
          </a:ln>
        </p:spPr>
      </p:pic>
      <p:sp>
        <p:nvSpPr>
          <p:cNvPr id="119810" name="Rectangle 11"/>
          <p:cNvSpPr>
            <a:spLocks noChangeArrowheads="1"/>
          </p:cNvSpPr>
          <p:nvPr/>
        </p:nvSpPr>
        <p:spPr bwMode="auto">
          <a:xfrm>
            <a:off x="250825" y="2286000"/>
            <a:ext cx="9556750" cy="2895600"/>
          </a:xfrm>
          <a:prstGeom prst="rect">
            <a:avLst/>
          </a:prstGeom>
          <a:noFill/>
          <a:ln w="9525">
            <a:noFill/>
            <a:miter lim="800000"/>
            <a:headEnd/>
            <a:tailEnd/>
          </a:ln>
        </p:spPr>
        <p:txBody>
          <a:bodyPr lIns="113477" tIns="56738" rIns="113477" bIns="56738"/>
          <a:lstStyle/>
          <a:p>
            <a:pPr marL="425450" indent="-425450" algn="ctr" defTabSz="1135063">
              <a:spcBef>
                <a:spcPct val="20000"/>
              </a:spcBef>
            </a:pPr>
            <a:r>
              <a:rPr lang="en-US" sz="5400" b="1">
                <a:solidFill>
                  <a:srgbClr val="002252"/>
                </a:solidFill>
                <a:latin typeface="Arial" charset="0"/>
                <a:cs typeface="Arial" charset="0"/>
              </a:rPr>
              <a:t>Standards-Based IEPs</a:t>
            </a:r>
          </a:p>
          <a:p>
            <a:pPr marL="425450" indent="-425450" algn="ctr" defTabSz="1135063">
              <a:spcBef>
                <a:spcPct val="20000"/>
              </a:spcBef>
            </a:pPr>
            <a:r>
              <a:rPr lang="en-US" sz="3600" b="1">
                <a:solidFill>
                  <a:srgbClr val="006A4E"/>
                </a:solidFill>
                <a:latin typeface="Arial" charset="0"/>
                <a:cs typeface="Arial" charset="0"/>
              </a:rPr>
              <a:t>Module 2:  Writing Standards-Based IEPs </a:t>
            </a:r>
            <a:r>
              <a:rPr lang="en-US" sz="4000" b="1">
                <a:solidFill>
                  <a:srgbClr val="0000CC"/>
                </a:solidFill>
                <a:latin typeface="Arial" charset="0"/>
                <a:cs typeface="Arial" charset="0"/>
              </a:rPr>
              <a:t>2009</a:t>
            </a:r>
          </a:p>
        </p:txBody>
      </p:sp>
      <p:sp>
        <p:nvSpPr>
          <p:cNvPr id="4" name="Slide Number Placeholder 3"/>
          <p:cNvSpPr>
            <a:spLocks noGrp="1"/>
          </p:cNvSpPr>
          <p:nvPr>
            <p:ph type="sldNum" sz="quarter" idx="12"/>
          </p:nvPr>
        </p:nvSpPr>
        <p:spPr/>
        <p:txBody>
          <a:bodyPr/>
          <a:lstStyle/>
          <a:p>
            <a:pPr>
              <a:defRPr/>
            </a:pPr>
            <a:fld id="{5231D6BD-27B9-4B33-A3B3-78B6231579B5}"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ChangeArrowheads="1"/>
          </p:cNvSpPr>
          <p:nvPr>
            <p:ph type="title"/>
          </p:nvPr>
        </p:nvSpPr>
        <p:spPr/>
        <p:txBody>
          <a:bodyPr/>
          <a:lstStyle/>
          <a:p>
            <a:pPr algn="l" eaLnBrk="1" hangingPunct="1"/>
            <a:r>
              <a:rPr lang="en-US" smtClean="0">
                <a:latin typeface="Arial" charset="0"/>
              </a:rPr>
              <a:t>What are some advantages to standards -based IEPs?</a:t>
            </a:r>
          </a:p>
        </p:txBody>
      </p:sp>
      <p:sp>
        <p:nvSpPr>
          <p:cNvPr id="138242" name="Rectangle 3"/>
          <p:cNvSpPr>
            <a:spLocks noGrp="1" noChangeArrowheads="1"/>
          </p:cNvSpPr>
          <p:nvPr>
            <p:ph idx="1"/>
          </p:nvPr>
        </p:nvSpPr>
        <p:spPr/>
        <p:txBody>
          <a:bodyPr/>
          <a:lstStyle/>
          <a:p>
            <a:pPr eaLnBrk="1" hangingPunct="1">
              <a:lnSpc>
                <a:spcPct val="80000"/>
              </a:lnSpc>
            </a:pPr>
            <a:r>
              <a:rPr lang="en-US" smtClean="0">
                <a:latin typeface="Arial" charset="0"/>
              </a:rPr>
              <a:t>More meaningful access for students with disabilities</a:t>
            </a:r>
          </a:p>
          <a:p>
            <a:pPr eaLnBrk="1" hangingPunct="1">
              <a:lnSpc>
                <a:spcPct val="80000"/>
              </a:lnSpc>
            </a:pPr>
            <a:r>
              <a:rPr lang="en-US" smtClean="0">
                <a:latin typeface="Arial" charset="0"/>
              </a:rPr>
              <a:t>Higher expectations for students with disabilities</a:t>
            </a:r>
          </a:p>
          <a:p>
            <a:pPr eaLnBrk="1" hangingPunct="1">
              <a:lnSpc>
                <a:spcPct val="80000"/>
              </a:lnSpc>
            </a:pPr>
            <a:r>
              <a:rPr lang="en-US" smtClean="0">
                <a:latin typeface="Arial" charset="0"/>
              </a:rPr>
              <a:t>Allows general education teachers and special education teachers to work together in more collaborative ways</a:t>
            </a:r>
          </a:p>
          <a:p>
            <a:pPr eaLnBrk="1" hangingPunct="1">
              <a:lnSpc>
                <a:spcPct val="80000"/>
              </a:lnSpc>
            </a:pPr>
            <a:r>
              <a:rPr lang="en-US" smtClean="0">
                <a:latin typeface="Arial" charset="0"/>
              </a:rPr>
              <a:t>Promote IEPs that allow general education teachers and special education teachers to speak the same language (i.e., the language of standards)</a:t>
            </a:r>
          </a:p>
          <a:p>
            <a:pPr eaLnBrk="1" hangingPunct="1">
              <a:lnSpc>
                <a:spcPct val="80000"/>
              </a:lnSpc>
            </a:pPr>
            <a:r>
              <a:rPr lang="en-US" smtClean="0">
                <a:latin typeface="Arial" charset="0"/>
              </a:rPr>
              <a:t>Better prepares students for state assessments</a:t>
            </a:r>
          </a:p>
        </p:txBody>
      </p:sp>
      <p:sp>
        <p:nvSpPr>
          <p:cNvPr id="4" name="Slide Number Placeholder 3"/>
          <p:cNvSpPr>
            <a:spLocks noGrp="1"/>
          </p:cNvSpPr>
          <p:nvPr>
            <p:ph type="sldNum" sz="quarter" idx="12"/>
          </p:nvPr>
        </p:nvSpPr>
        <p:spPr/>
        <p:txBody>
          <a:bodyPr/>
          <a:lstStyle/>
          <a:p>
            <a:pPr>
              <a:defRPr/>
            </a:pPr>
            <a:fld id="{39FD7B99-E859-41CE-9993-65621DDE072D}"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Title 1"/>
          <p:cNvSpPr>
            <a:spLocks noGrp="1"/>
          </p:cNvSpPr>
          <p:nvPr>
            <p:ph type="title"/>
          </p:nvPr>
        </p:nvSpPr>
        <p:spPr>
          <a:xfrm>
            <a:off x="685800" y="0"/>
            <a:ext cx="8572500" cy="2057400"/>
          </a:xfrm>
        </p:spPr>
        <p:txBody>
          <a:bodyPr/>
          <a:lstStyle/>
          <a:p>
            <a:pPr algn="l" eaLnBrk="1" hangingPunct="1"/>
            <a:r>
              <a:rPr lang="en-US" smtClean="0">
                <a:latin typeface="Arial" charset="0"/>
              </a:rPr>
              <a:t>How do standards-based IEPs affect students’ performance on statewide assessment?  </a:t>
            </a:r>
          </a:p>
        </p:txBody>
      </p:sp>
      <p:sp>
        <p:nvSpPr>
          <p:cNvPr id="76803" name="Oval 6"/>
          <p:cNvSpPr>
            <a:spLocks noGrp="1" noChangeArrowheads="1"/>
          </p:cNvSpPr>
          <p:nvPr>
            <p:ph idx="1"/>
          </p:nvPr>
        </p:nvSpPr>
        <p:spPr>
          <a:xfrm>
            <a:off x="457201" y="2743201"/>
            <a:ext cx="3048000" cy="1600200"/>
          </a:xfrm>
          <a:prstGeom prst="ellipse">
            <a:avLst/>
          </a:prstGeom>
          <a:gradFill>
            <a:gsLst>
              <a:gs pos="0">
                <a:srgbClr val="0000CC">
                  <a:alpha val="75000"/>
                </a:srgbClr>
              </a:gs>
              <a:gs pos="50000">
                <a:schemeClr val="accent1">
                  <a:tint val="44500"/>
                  <a:satMod val="160000"/>
                </a:schemeClr>
              </a:gs>
              <a:gs pos="100000">
                <a:schemeClr val="accent1">
                  <a:tint val="23500"/>
                  <a:satMod val="160000"/>
                </a:schemeClr>
              </a:gs>
            </a:gsLst>
            <a:lin ang="5400000" scaled="0"/>
          </a:gradFill>
          <a:ln w="38100">
            <a:solidFill>
              <a:schemeClr val="tx1"/>
            </a:solidFill>
            <a:round/>
          </a:ln>
        </p:spPr>
        <p:txBody>
          <a:bodyPr wrap="none" lIns="91398" tIns="45698" rIns="91398" bIns="45698" anchor="ctr"/>
          <a:lstStyle/>
          <a:p>
            <a:pPr algn="ctr" eaLnBrk="1" hangingPunct="1">
              <a:buFont typeface="Wingdings" pitchFamily="2" charset="2"/>
              <a:buNone/>
              <a:defRPr/>
            </a:pPr>
            <a:r>
              <a:rPr lang="en-US" sz="2800" b="1" dirty="0" smtClean="0">
                <a:latin typeface="Arial" charset="0"/>
                <a:cs typeface="Arial" charset="0"/>
              </a:rPr>
              <a:t>Instruction</a:t>
            </a:r>
          </a:p>
        </p:txBody>
      </p:sp>
      <p:sp>
        <p:nvSpPr>
          <p:cNvPr id="76804" name="Oval 5"/>
          <p:cNvSpPr>
            <a:spLocks noChangeArrowheads="1"/>
          </p:cNvSpPr>
          <p:nvPr/>
        </p:nvSpPr>
        <p:spPr bwMode="auto">
          <a:xfrm>
            <a:off x="6248400" y="2819400"/>
            <a:ext cx="3352800" cy="1524000"/>
          </a:xfrm>
          <a:prstGeom prst="ellipse">
            <a:avLst/>
          </a:prstGeom>
          <a:gradFill>
            <a:gsLst>
              <a:gs pos="0">
                <a:srgbClr val="0000CC">
                  <a:alpha val="75000"/>
                </a:srgbClr>
              </a:gs>
              <a:gs pos="50000">
                <a:schemeClr val="accent1">
                  <a:tint val="44500"/>
                  <a:satMod val="160000"/>
                </a:schemeClr>
              </a:gs>
              <a:gs pos="100000">
                <a:schemeClr val="accent1">
                  <a:tint val="23500"/>
                  <a:satMod val="160000"/>
                </a:schemeClr>
              </a:gs>
            </a:gsLst>
            <a:lin ang="5400000" scaled="0"/>
          </a:gradFill>
          <a:ln w="38100">
            <a:solidFill>
              <a:schemeClr val="tx1"/>
            </a:solidFill>
            <a:round/>
            <a:headEnd/>
            <a:tailEnd/>
          </a:ln>
        </p:spPr>
        <p:txBody>
          <a:bodyPr wrap="none" lIns="91398" tIns="45698" rIns="91398" bIns="45698" anchor="ctr"/>
          <a:lstStyle/>
          <a:p>
            <a:pPr algn="ctr">
              <a:defRPr/>
            </a:pPr>
            <a:r>
              <a:rPr lang="en-US" sz="2800" b="1">
                <a:solidFill>
                  <a:schemeClr val="tx1"/>
                </a:solidFill>
                <a:latin typeface="Arial" charset="0"/>
                <a:cs typeface="Arial" charset="0"/>
              </a:rPr>
              <a:t>Assessment</a:t>
            </a:r>
          </a:p>
        </p:txBody>
      </p:sp>
      <p:sp>
        <p:nvSpPr>
          <p:cNvPr id="76805" name="Oval 7"/>
          <p:cNvSpPr>
            <a:spLocks noChangeArrowheads="1"/>
          </p:cNvSpPr>
          <p:nvPr/>
        </p:nvSpPr>
        <p:spPr bwMode="auto">
          <a:xfrm>
            <a:off x="3200399" y="5791200"/>
            <a:ext cx="3276600" cy="1600200"/>
          </a:xfrm>
          <a:prstGeom prst="ellipse">
            <a:avLst/>
          </a:prstGeom>
          <a:gradFill>
            <a:gsLst>
              <a:gs pos="0">
                <a:srgbClr val="0000CC">
                  <a:alpha val="75000"/>
                </a:srgbClr>
              </a:gs>
              <a:gs pos="50000">
                <a:schemeClr val="accent1">
                  <a:tint val="44500"/>
                  <a:satMod val="160000"/>
                </a:schemeClr>
              </a:gs>
              <a:gs pos="100000">
                <a:schemeClr val="accent1">
                  <a:tint val="23500"/>
                  <a:satMod val="160000"/>
                </a:schemeClr>
              </a:gs>
            </a:gsLst>
            <a:lin ang="5400000" scaled="0"/>
          </a:gradFill>
          <a:ln w="38100">
            <a:solidFill>
              <a:schemeClr val="tx1"/>
            </a:solidFill>
            <a:round/>
            <a:headEnd/>
            <a:tailEnd/>
          </a:ln>
        </p:spPr>
        <p:txBody>
          <a:bodyPr wrap="none" lIns="91398" tIns="45698" rIns="91398" bIns="45698" anchor="ctr"/>
          <a:lstStyle/>
          <a:p>
            <a:pPr algn="ctr">
              <a:defRPr/>
            </a:pPr>
            <a:r>
              <a:rPr lang="en-US" sz="2800" b="1" dirty="0">
                <a:solidFill>
                  <a:schemeClr val="tx1"/>
                </a:solidFill>
                <a:latin typeface="Arial" charset="0"/>
                <a:cs typeface="Arial" charset="0"/>
              </a:rPr>
              <a:t>Content</a:t>
            </a:r>
          </a:p>
        </p:txBody>
      </p:sp>
      <p:cxnSp>
        <p:nvCxnSpPr>
          <p:cNvPr id="140299" name="Straight Connector 8"/>
          <p:cNvCxnSpPr>
            <a:cxnSpLocks noChangeShapeType="1"/>
          </p:cNvCxnSpPr>
          <p:nvPr/>
        </p:nvCxnSpPr>
        <p:spPr bwMode="auto">
          <a:xfrm>
            <a:off x="3505200" y="3543300"/>
            <a:ext cx="2743200" cy="38100"/>
          </a:xfrm>
          <a:prstGeom prst="line">
            <a:avLst/>
          </a:prstGeom>
          <a:noFill/>
          <a:ln w="50800" algn="ctr">
            <a:solidFill>
              <a:schemeClr val="tx1"/>
            </a:solidFill>
            <a:miter lim="800000"/>
            <a:headEnd type="triangle" w="med" len="med"/>
            <a:tailEnd type="triangle" w="med" len="med"/>
          </a:ln>
        </p:spPr>
      </p:cxnSp>
      <p:cxnSp>
        <p:nvCxnSpPr>
          <p:cNvPr id="140300" name="Straight Connector 11"/>
          <p:cNvCxnSpPr>
            <a:cxnSpLocks noChangeShapeType="1"/>
          </p:cNvCxnSpPr>
          <p:nvPr/>
        </p:nvCxnSpPr>
        <p:spPr bwMode="auto">
          <a:xfrm rot="16200000" flipH="1">
            <a:off x="1989138" y="4335462"/>
            <a:ext cx="1682750" cy="1698625"/>
          </a:xfrm>
          <a:prstGeom prst="line">
            <a:avLst/>
          </a:prstGeom>
          <a:noFill/>
          <a:ln w="50800" algn="ctr">
            <a:solidFill>
              <a:schemeClr val="tx1"/>
            </a:solidFill>
            <a:miter lim="800000"/>
            <a:headEnd type="triangle" w="med" len="med"/>
            <a:tailEnd type="triangle" w="med" len="med"/>
          </a:ln>
        </p:spPr>
      </p:cxnSp>
      <p:cxnSp>
        <p:nvCxnSpPr>
          <p:cNvPr id="140301" name="Straight Connector 13"/>
          <p:cNvCxnSpPr>
            <a:cxnSpLocks noChangeShapeType="1"/>
          </p:cNvCxnSpPr>
          <p:nvPr/>
        </p:nvCxnSpPr>
        <p:spPr bwMode="auto">
          <a:xfrm flipV="1">
            <a:off x="6019800" y="4343400"/>
            <a:ext cx="1905000" cy="1682750"/>
          </a:xfrm>
          <a:prstGeom prst="line">
            <a:avLst/>
          </a:prstGeom>
          <a:noFill/>
          <a:ln w="50800" algn="ctr">
            <a:solidFill>
              <a:schemeClr val="tx1"/>
            </a:solidFill>
            <a:miter lim="800000"/>
            <a:headEnd type="triangle" w="med" len="med"/>
            <a:tailEnd type="triangle" w="med" len="med"/>
          </a:ln>
        </p:spPr>
      </p:cxnSp>
      <p:sp>
        <p:nvSpPr>
          <p:cNvPr id="140302" name="TextBox 19"/>
          <p:cNvSpPr txBox="1">
            <a:spLocks noChangeArrowheads="1"/>
          </p:cNvSpPr>
          <p:nvPr/>
        </p:nvSpPr>
        <p:spPr bwMode="auto">
          <a:xfrm>
            <a:off x="762000" y="2057400"/>
            <a:ext cx="7772400" cy="584200"/>
          </a:xfrm>
          <a:prstGeom prst="rect">
            <a:avLst/>
          </a:prstGeom>
          <a:noFill/>
          <a:ln w="9525">
            <a:noFill/>
            <a:miter lim="800000"/>
            <a:headEnd/>
            <a:tailEnd/>
          </a:ln>
        </p:spPr>
        <p:txBody>
          <a:bodyPr>
            <a:spAutoFit/>
          </a:bodyPr>
          <a:lstStyle/>
          <a:p>
            <a:pPr algn="ctr"/>
            <a:r>
              <a:rPr lang="en-US" sz="3200" b="1">
                <a:solidFill>
                  <a:srgbClr val="008663"/>
                </a:solidFill>
                <a:latin typeface="Arial" charset="0"/>
                <a:cs typeface="Arial" charset="0"/>
              </a:rPr>
              <a:t>By ensuring alignment among:</a:t>
            </a:r>
          </a:p>
        </p:txBody>
      </p:sp>
      <p:sp>
        <p:nvSpPr>
          <p:cNvPr id="10" name="Slide Number Placeholder 9"/>
          <p:cNvSpPr>
            <a:spLocks noGrp="1"/>
          </p:cNvSpPr>
          <p:nvPr>
            <p:ph type="sldNum" sz="quarter" idx="12"/>
          </p:nvPr>
        </p:nvSpPr>
        <p:spPr/>
        <p:txBody>
          <a:bodyPr/>
          <a:lstStyle/>
          <a:p>
            <a:pPr>
              <a:defRPr/>
            </a:pPr>
            <a:fld id="{6469B140-F392-4A4F-9EC1-AC5DD0B40074}"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2"/>
          <p:cNvSpPr>
            <a:spLocks noGrp="1" noChangeArrowheads="1"/>
          </p:cNvSpPr>
          <p:nvPr>
            <p:ph type="title"/>
          </p:nvPr>
        </p:nvSpPr>
        <p:spPr/>
        <p:txBody>
          <a:bodyPr/>
          <a:lstStyle/>
          <a:p>
            <a:pPr eaLnBrk="1" hangingPunct="1"/>
            <a:r>
              <a:rPr lang="en-US" smtClean="0">
                <a:latin typeface="Arial" charset="0"/>
              </a:rPr>
              <a:t>Documents that will assist teachers in educational planning</a:t>
            </a:r>
          </a:p>
        </p:txBody>
      </p:sp>
      <p:sp>
        <p:nvSpPr>
          <p:cNvPr id="117763" name="Rectangle 3"/>
          <p:cNvSpPr>
            <a:spLocks noGrp="1" noChangeArrowheads="1"/>
          </p:cNvSpPr>
          <p:nvPr>
            <p:ph idx="1"/>
          </p:nvPr>
        </p:nvSpPr>
        <p:spPr/>
        <p:txBody>
          <a:bodyPr rtlCol="0">
            <a:normAutofit/>
          </a:bodyPr>
          <a:lstStyle/>
          <a:p>
            <a:pPr marL="342779" indent="-342779" defTabSz="914080" eaLnBrk="1" fontAlgn="auto" hangingPunct="1">
              <a:lnSpc>
                <a:spcPct val="90000"/>
              </a:lnSpc>
              <a:spcAft>
                <a:spcPts val="0"/>
              </a:spcAft>
              <a:defRPr/>
            </a:pPr>
            <a:r>
              <a:rPr lang="en-US" dirty="0" smtClean="0"/>
              <a:t>as students work toward grade-level standards</a:t>
            </a:r>
          </a:p>
          <a:p>
            <a:pPr marL="742689" lvl="1" indent="-285650" defTabSz="914080" eaLnBrk="1" fontAlgn="auto" hangingPunct="1">
              <a:lnSpc>
                <a:spcPct val="90000"/>
              </a:lnSpc>
              <a:spcAft>
                <a:spcPts val="0"/>
              </a:spcAft>
              <a:defRPr/>
            </a:pPr>
            <a:r>
              <a:rPr lang="en-US" dirty="0" smtClean="0"/>
              <a:t>Louisiana’s  Content Standards and Benchmarks</a:t>
            </a:r>
          </a:p>
          <a:p>
            <a:pPr marL="742689" lvl="1" indent="-285650" defTabSz="914080" eaLnBrk="1" fontAlgn="auto" hangingPunct="1">
              <a:lnSpc>
                <a:spcPct val="90000"/>
              </a:lnSpc>
              <a:spcAft>
                <a:spcPts val="0"/>
              </a:spcAft>
              <a:defRPr/>
            </a:pPr>
            <a:r>
              <a:rPr lang="en-US" dirty="0" smtClean="0"/>
              <a:t>Louisiana’s Grade-level Expectations (GLEs)</a:t>
            </a:r>
          </a:p>
          <a:p>
            <a:pPr marL="742689" lvl="1" indent="-285650" defTabSz="914080" eaLnBrk="1" fontAlgn="auto" hangingPunct="1">
              <a:lnSpc>
                <a:spcPct val="90000"/>
              </a:lnSpc>
              <a:spcAft>
                <a:spcPts val="0"/>
              </a:spcAft>
              <a:defRPr/>
            </a:pPr>
            <a:r>
              <a:rPr lang="en-US" dirty="0" smtClean="0"/>
              <a:t>Louisiana’s Extended Standards</a:t>
            </a:r>
          </a:p>
          <a:p>
            <a:pPr marL="1142739" lvl="2" indent="-285650" defTabSz="914080" eaLnBrk="1" fontAlgn="auto" hangingPunct="1">
              <a:lnSpc>
                <a:spcPct val="90000"/>
              </a:lnSpc>
              <a:spcAft>
                <a:spcPts val="0"/>
              </a:spcAft>
              <a:defRPr/>
            </a:pPr>
            <a:r>
              <a:rPr lang="en-US" dirty="0" smtClean="0"/>
              <a:t>For students with significant disabilities</a:t>
            </a:r>
          </a:p>
          <a:p>
            <a:pPr marL="742689" lvl="1" indent="-285650" defTabSz="914080" eaLnBrk="1" fontAlgn="auto" hangingPunct="1">
              <a:lnSpc>
                <a:spcPct val="90000"/>
              </a:lnSpc>
              <a:spcAft>
                <a:spcPts val="0"/>
              </a:spcAft>
              <a:defRPr/>
            </a:pPr>
            <a:r>
              <a:rPr lang="en-US" dirty="0" smtClean="0"/>
              <a:t>Louisiana’s Comprehensive Curriculum Activities</a:t>
            </a:r>
          </a:p>
          <a:p>
            <a:pPr marL="742689" lvl="1" indent="-285650" defTabSz="914080" eaLnBrk="1" fontAlgn="auto" hangingPunct="1">
              <a:lnSpc>
                <a:spcPct val="90000"/>
              </a:lnSpc>
              <a:spcAft>
                <a:spcPts val="0"/>
              </a:spcAft>
              <a:defRPr/>
            </a:pPr>
            <a:r>
              <a:rPr lang="en-US" dirty="0" smtClean="0">
                <a:effectLst>
                  <a:outerShdw blurRad="38100" dist="38100" dir="2700000" algn="tl">
                    <a:srgbClr val="C0C0C0"/>
                  </a:outerShdw>
                </a:effectLst>
              </a:rPr>
              <a:t>Access Guide </a:t>
            </a:r>
          </a:p>
          <a:p>
            <a:pPr marL="342779" indent="-342779" defTabSz="914080" eaLnBrk="1" fontAlgn="auto" hangingPunct="1">
              <a:lnSpc>
                <a:spcPct val="90000"/>
              </a:lnSpc>
              <a:spcAft>
                <a:spcPts val="0"/>
              </a:spcAft>
              <a:defRPr/>
            </a:pPr>
            <a:endParaRPr lang="en-US" dirty="0" smtClean="0"/>
          </a:p>
        </p:txBody>
      </p:sp>
      <p:sp>
        <p:nvSpPr>
          <p:cNvPr id="4" name="Slide Number Placeholder 3"/>
          <p:cNvSpPr>
            <a:spLocks noGrp="1"/>
          </p:cNvSpPr>
          <p:nvPr>
            <p:ph type="sldNum" sz="quarter" idx="12"/>
          </p:nvPr>
        </p:nvSpPr>
        <p:spPr/>
        <p:txBody>
          <a:bodyPr/>
          <a:lstStyle/>
          <a:p>
            <a:pPr>
              <a:defRPr/>
            </a:pPr>
            <a:fld id="{EADFFACC-4987-4894-992D-7B68FCFF1FBE}" type="slidenum">
              <a:rPr lang="en-US" smtClean="0"/>
              <a:pPr>
                <a:defRPr/>
              </a:pPr>
              <a:t>12</a:t>
            </a:fld>
            <a:endParaRPr lang="en-US"/>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3"/>
          <p:cNvSpPr>
            <a:spLocks noGrp="1" noChangeArrowheads="1"/>
          </p:cNvSpPr>
          <p:nvPr>
            <p:ph idx="1"/>
          </p:nvPr>
        </p:nvSpPr>
        <p:spPr>
          <a:xfrm>
            <a:off x="720725" y="838200"/>
            <a:ext cx="8550275" cy="5868988"/>
          </a:xfrm>
        </p:spPr>
        <p:txBody>
          <a:bodyPr/>
          <a:lstStyle/>
          <a:p>
            <a:pPr eaLnBrk="1" hangingPunct="1">
              <a:buFont typeface="Wingdings" pitchFamily="2" charset="2"/>
              <a:buNone/>
            </a:pPr>
            <a:r>
              <a:rPr lang="en-US" smtClean="0">
                <a:latin typeface="Arial" charset="0"/>
              </a:rPr>
              <a:t>	</a:t>
            </a:r>
          </a:p>
          <a:p>
            <a:pPr eaLnBrk="1" hangingPunct="1">
              <a:buFont typeface="Wingdings" pitchFamily="2" charset="2"/>
              <a:buNone/>
            </a:pPr>
            <a:endParaRPr lang="en-US" smtClean="0">
              <a:latin typeface="Arial" charset="0"/>
            </a:endParaRPr>
          </a:p>
          <a:p>
            <a:pPr eaLnBrk="1" hangingPunct="1">
              <a:buFont typeface="Wingdings" pitchFamily="2" charset="2"/>
              <a:buNone/>
            </a:pPr>
            <a:r>
              <a:rPr lang="en-US" smtClean="0">
                <a:latin typeface="Arial" charset="0"/>
              </a:rPr>
              <a:t>	“If educational research can tell us anything, it is that students are more likely to learn something at school if it is taught than if it is not.”</a:t>
            </a:r>
          </a:p>
          <a:p>
            <a:pPr eaLnBrk="1" hangingPunct="1">
              <a:buFont typeface="Wingdings" pitchFamily="2" charset="2"/>
              <a:buNone/>
            </a:pPr>
            <a:endParaRPr lang="en-US" smtClean="0">
              <a:latin typeface="Arial" charset="0"/>
            </a:endParaRPr>
          </a:p>
          <a:p>
            <a:pPr eaLnBrk="1" hangingPunct="1">
              <a:buFont typeface="Wingdings" pitchFamily="2" charset="2"/>
              <a:buNone/>
            </a:pPr>
            <a:r>
              <a:rPr lang="en-US" sz="2500" smtClean="0">
                <a:latin typeface="Arial" charset="0"/>
              </a:rPr>
              <a:t>	Walter C. Parker (1991).  Renewing the Social Studies Curriculum.</a:t>
            </a:r>
          </a:p>
        </p:txBody>
      </p:sp>
      <p:sp>
        <p:nvSpPr>
          <p:cNvPr id="3" name="Slide Number Placeholder 2"/>
          <p:cNvSpPr>
            <a:spLocks noGrp="1"/>
          </p:cNvSpPr>
          <p:nvPr>
            <p:ph type="sldNum" sz="quarter" idx="12"/>
          </p:nvPr>
        </p:nvSpPr>
        <p:spPr/>
        <p:txBody>
          <a:bodyPr/>
          <a:lstStyle/>
          <a:p>
            <a:pPr>
              <a:defRPr/>
            </a:pPr>
            <a:fld id="{A593E9F5-A850-45BC-BCF1-4AD9486C73CA}"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Title 1"/>
          <p:cNvSpPr>
            <a:spLocks noGrp="1"/>
          </p:cNvSpPr>
          <p:nvPr>
            <p:ph type="title"/>
          </p:nvPr>
        </p:nvSpPr>
        <p:spPr/>
        <p:txBody>
          <a:bodyPr/>
          <a:lstStyle/>
          <a:p>
            <a:pPr eaLnBrk="1" hangingPunct="1"/>
            <a:r>
              <a:rPr lang="en-US" smtClean="0">
                <a:latin typeface="Arial" charset="0"/>
              </a:rPr>
              <a:t>Writing Standards-Based IEP</a:t>
            </a:r>
            <a:br>
              <a:rPr lang="en-US" smtClean="0">
                <a:latin typeface="Arial" charset="0"/>
              </a:rPr>
            </a:br>
            <a:r>
              <a:rPr lang="en-US" smtClean="0">
                <a:latin typeface="Arial" charset="0"/>
              </a:rPr>
              <a:t>           A TEAM EFFORT</a:t>
            </a:r>
          </a:p>
        </p:txBody>
      </p:sp>
      <p:pic>
        <p:nvPicPr>
          <p:cNvPr id="146434" name="Picture 2" descr="C:\Documents and Settings\kbraud\Local Settings\Temporary Internet Files\Content.IE5\I3E9AA65\MCBD19912_0000[1].wmf"/>
          <p:cNvPicPr>
            <a:picLocks noGrp="1" noChangeAspect="1" noChangeArrowheads="1"/>
          </p:cNvPicPr>
          <p:nvPr>
            <p:ph idx="1"/>
          </p:nvPr>
        </p:nvPicPr>
        <p:blipFill>
          <a:blip r:embed="rId3"/>
          <a:srcRect/>
          <a:stretch>
            <a:fillRect/>
          </a:stretch>
        </p:blipFill>
        <p:spPr>
          <a:xfrm>
            <a:off x="1981200" y="1981200"/>
            <a:ext cx="5943600" cy="5376863"/>
          </a:xfrm>
        </p:spPr>
      </p:pic>
      <p:sp>
        <p:nvSpPr>
          <p:cNvPr id="4" name="Slide Number Placeholder 3"/>
          <p:cNvSpPr>
            <a:spLocks noGrp="1"/>
          </p:cNvSpPr>
          <p:nvPr>
            <p:ph type="sldNum" sz="quarter" idx="12"/>
          </p:nvPr>
        </p:nvSpPr>
        <p:spPr/>
        <p:txBody>
          <a:bodyPr/>
          <a:lstStyle/>
          <a:p>
            <a:pPr>
              <a:defRPr/>
            </a:pPr>
            <a:fld id="{CCE7A7C6-2A70-493D-904A-CECA194E00BB}"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xfrm>
            <a:off x="457200" y="0"/>
            <a:ext cx="9220200" cy="2057400"/>
          </a:xfrm>
        </p:spPr>
        <p:txBody>
          <a:bodyPr rtlCol="0">
            <a:normAutofit fontScale="90000"/>
          </a:bodyPr>
          <a:lstStyle/>
          <a:p>
            <a:pPr algn="l" defTabSz="914080" eaLnBrk="1" fontAlgn="auto" hangingPunct="1">
              <a:spcAft>
                <a:spcPts val="0"/>
              </a:spcAft>
              <a:defRPr/>
            </a:pPr>
            <a:r>
              <a:rPr lang="en-US" sz="4800" dirty="0" smtClean="0"/>
              <a:t/>
            </a:r>
            <a:br>
              <a:rPr lang="en-US" sz="4800" dirty="0" smtClean="0"/>
            </a:br>
            <a:r>
              <a:rPr lang="en-US" sz="4000" dirty="0" smtClean="0"/>
              <a:t>What steps do </a:t>
            </a:r>
            <a:r>
              <a:rPr lang="en-US" sz="4000" dirty="0" smtClean="0">
                <a:solidFill>
                  <a:srgbClr val="006A4E"/>
                </a:solidFill>
              </a:rPr>
              <a:t>IEP Teams </a:t>
            </a:r>
            <a:r>
              <a:rPr lang="en-US" sz="4000" dirty="0" smtClean="0"/>
              <a:t>need to follow to develop effective standards-based IEPs?</a:t>
            </a:r>
            <a:r>
              <a:rPr lang="en-US" sz="4400" dirty="0" smtClean="0"/>
              <a:t/>
            </a:r>
            <a:br>
              <a:rPr lang="en-US" sz="4400" dirty="0" smtClean="0"/>
            </a:br>
            <a:endParaRPr lang="en-US" sz="4400" dirty="0" smtClean="0"/>
          </a:p>
        </p:txBody>
      </p:sp>
      <p:sp>
        <p:nvSpPr>
          <p:cNvPr id="148482" name="Rectangle 3"/>
          <p:cNvSpPr>
            <a:spLocks noGrp="1" noChangeArrowheads="1"/>
          </p:cNvSpPr>
          <p:nvPr>
            <p:ph idx="1"/>
          </p:nvPr>
        </p:nvSpPr>
        <p:spPr>
          <a:xfrm>
            <a:off x="381000" y="1752600"/>
            <a:ext cx="9372600" cy="5410200"/>
          </a:xfrm>
        </p:spPr>
        <p:txBody>
          <a:bodyPr/>
          <a:lstStyle/>
          <a:p>
            <a:pPr eaLnBrk="1" hangingPunct="1">
              <a:lnSpc>
                <a:spcPct val="80000"/>
              </a:lnSpc>
              <a:buFont typeface="Wingdings" pitchFamily="2" charset="2"/>
              <a:buNone/>
            </a:pPr>
            <a:endParaRPr lang="en-US" sz="1800" smtClean="0">
              <a:latin typeface="Arial" charset="0"/>
            </a:endParaRPr>
          </a:p>
          <a:p>
            <a:pPr eaLnBrk="1" hangingPunct="1">
              <a:lnSpc>
                <a:spcPct val="80000"/>
              </a:lnSpc>
              <a:buFont typeface="Wingdings" pitchFamily="2" charset="2"/>
              <a:buNone/>
            </a:pPr>
            <a:r>
              <a:rPr lang="en-US" b="1" smtClean="0">
                <a:latin typeface="Arial" charset="0"/>
              </a:rPr>
              <a:t>Step 1:</a:t>
            </a:r>
            <a:r>
              <a:rPr lang="en-US" smtClean="0">
                <a:latin typeface="Arial" charset="0"/>
              </a:rPr>
              <a:t>  </a:t>
            </a:r>
            <a:r>
              <a:rPr lang="en-US" b="1" smtClean="0">
                <a:solidFill>
                  <a:srgbClr val="006A4E"/>
                </a:solidFill>
                <a:latin typeface="Arial" charset="0"/>
              </a:rPr>
              <a:t>Know</a:t>
            </a:r>
            <a:r>
              <a:rPr lang="en-US" smtClean="0">
                <a:solidFill>
                  <a:srgbClr val="00BC8B"/>
                </a:solidFill>
                <a:latin typeface="Arial" charset="0"/>
              </a:rPr>
              <a:t> </a:t>
            </a:r>
            <a:r>
              <a:rPr lang="en-US" smtClean="0">
                <a:latin typeface="Arial" charset="0"/>
              </a:rPr>
              <a:t>content standards/GLEs (and</a:t>
            </a:r>
          </a:p>
          <a:p>
            <a:pPr eaLnBrk="1" hangingPunct="1">
              <a:lnSpc>
                <a:spcPct val="80000"/>
              </a:lnSpc>
              <a:buFont typeface="Wingdings" pitchFamily="2" charset="2"/>
              <a:buNone/>
            </a:pPr>
            <a:r>
              <a:rPr lang="en-US" smtClean="0">
                <a:latin typeface="Arial" charset="0"/>
              </a:rPr>
              <a:t>Extended Standards) for the student’s grade</a:t>
            </a:r>
          </a:p>
          <a:p>
            <a:pPr eaLnBrk="1" hangingPunct="1">
              <a:lnSpc>
                <a:spcPct val="80000"/>
              </a:lnSpc>
              <a:buFont typeface="Wingdings" pitchFamily="2" charset="2"/>
              <a:buNone/>
            </a:pPr>
            <a:r>
              <a:rPr lang="en-US" b="1" smtClean="0">
                <a:latin typeface="Arial" charset="0"/>
              </a:rPr>
              <a:t>Step 2</a:t>
            </a:r>
            <a:r>
              <a:rPr lang="en-US" smtClean="0">
                <a:latin typeface="Arial" charset="0"/>
              </a:rPr>
              <a:t>:  </a:t>
            </a:r>
            <a:r>
              <a:rPr lang="en-US" b="1" smtClean="0">
                <a:solidFill>
                  <a:srgbClr val="008663"/>
                </a:solidFill>
                <a:latin typeface="Arial" charset="0"/>
              </a:rPr>
              <a:t>Gather</a:t>
            </a:r>
            <a:r>
              <a:rPr lang="en-US" smtClean="0">
                <a:solidFill>
                  <a:srgbClr val="00BC8B"/>
                </a:solidFill>
                <a:latin typeface="Arial" charset="0"/>
              </a:rPr>
              <a:t> </a:t>
            </a:r>
            <a:r>
              <a:rPr lang="en-US" smtClean="0">
                <a:latin typeface="Arial" charset="0"/>
              </a:rPr>
              <a:t>data  </a:t>
            </a:r>
          </a:p>
          <a:p>
            <a:pPr eaLnBrk="1" hangingPunct="1">
              <a:lnSpc>
                <a:spcPct val="80000"/>
              </a:lnSpc>
              <a:buFont typeface="Wingdings" pitchFamily="2" charset="2"/>
              <a:buNone/>
            </a:pPr>
            <a:r>
              <a:rPr lang="en-US" b="1" smtClean="0">
                <a:latin typeface="Arial" charset="0"/>
              </a:rPr>
              <a:t>Step 3:</a:t>
            </a:r>
            <a:r>
              <a:rPr lang="en-US" smtClean="0">
                <a:latin typeface="Arial" charset="0"/>
              </a:rPr>
              <a:t>  </a:t>
            </a:r>
            <a:r>
              <a:rPr lang="en-US" b="1" smtClean="0">
                <a:solidFill>
                  <a:srgbClr val="006A4E"/>
                </a:solidFill>
                <a:latin typeface="Arial" charset="0"/>
              </a:rPr>
              <a:t>Determine</a:t>
            </a:r>
            <a:r>
              <a:rPr lang="en-US" smtClean="0">
                <a:latin typeface="Arial" charset="0"/>
              </a:rPr>
              <a:t> the student’s performance  </a:t>
            </a:r>
          </a:p>
          <a:p>
            <a:pPr eaLnBrk="1" hangingPunct="1">
              <a:lnSpc>
                <a:spcPct val="80000"/>
              </a:lnSpc>
              <a:buFont typeface="Wingdings" pitchFamily="2" charset="2"/>
              <a:buNone/>
            </a:pPr>
            <a:r>
              <a:rPr lang="en-US" smtClean="0">
                <a:latin typeface="Arial" charset="0"/>
              </a:rPr>
              <a:t> level</a:t>
            </a:r>
          </a:p>
          <a:p>
            <a:pPr eaLnBrk="1" hangingPunct="1">
              <a:lnSpc>
                <a:spcPct val="80000"/>
              </a:lnSpc>
              <a:buFont typeface="Wingdings" pitchFamily="2" charset="2"/>
              <a:buNone/>
            </a:pPr>
            <a:r>
              <a:rPr lang="en-US" b="1" smtClean="0">
                <a:latin typeface="Arial" charset="0"/>
              </a:rPr>
              <a:t>Step 4:</a:t>
            </a:r>
            <a:r>
              <a:rPr lang="en-US" smtClean="0">
                <a:latin typeface="Arial" charset="0"/>
              </a:rPr>
              <a:t>  </a:t>
            </a:r>
            <a:r>
              <a:rPr lang="en-US" b="1" smtClean="0">
                <a:solidFill>
                  <a:srgbClr val="006A4E"/>
                </a:solidFill>
                <a:latin typeface="Arial" charset="0"/>
              </a:rPr>
              <a:t>Develop</a:t>
            </a:r>
            <a:r>
              <a:rPr lang="en-US" smtClean="0">
                <a:solidFill>
                  <a:srgbClr val="00BC8B"/>
                </a:solidFill>
                <a:latin typeface="Arial" charset="0"/>
              </a:rPr>
              <a:t> </a:t>
            </a:r>
            <a:r>
              <a:rPr lang="en-US" smtClean="0">
                <a:latin typeface="Arial" charset="0"/>
              </a:rPr>
              <a:t>measurable annual goals</a:t>
            </a:r>
            <a:r>
              <a:rPr lang="en-US" smtClean="0">
                <a:solidFill>
                  <a:srgbClr val="2982FF"/>
                </a:solidFill>
                <a:latin typeface="Arial" charset="0"/>
              </a:rPr>
              <a:t> </a:t>
            </a:r>
          </a:p>
          <a:p>
            <a:pPr eaLnBrk="1" hangingPunct="1">
              <a:lnSpc>
                <a:spcPct val="80000"/>
              </a:lnSpc>
              <a:buFont typeface="Wingdings" pitchFamily="2" charset="2"/>
              <a:buNone/>
            </a:pPr>
            <a:r>
              <a:rPr lang="en-US" b="1" smtClean="0">
                <a:latin typeface="Arial" charset="0"/>
              </a:rPr>
              <a:t>Step 5:</a:t>
            </a:r>
            <a:r>
              <a:rPr lang="en-US" smtClean="0">
                <a:latin typeface="Arial" charset="0"/>
              </a:rPr>
              <a:t>  </a:t>
            </a:r>
            <a:r>
              <a:rPr lang="en-US" b="1" smtClean="0">
                <a:solidFill>
                  <a:srgbClr val="008663"/>
                </a:solidFill>
                <a:latin typeface="Arial" charset="0"/>
              </a:rPr>
              <a:t>Perform</a:t>
            </a:r>
            <a:r>
              <a:rPr lang="en-US" smtClean="0">
                <a:latin typeface="Arial" charset="0"/>
              </a:rPr>
              <a:t> routine progress monitoring </a:t>
            </a:r>
          </a:p>
          <a:p>
            <a:pPr eaLnBrk="1" hangingPunct="1">
              <a:lnSpc>
                <a:spcPct val="80000"/>
              </a:lnSpc>
              <a:buFont typeface="Wingdings" pitchFamily="2" charset="2"/>
              <a:buNone/>
            </a:pPr>
            <a:r>
              <a:rPr lang="en-US" b="1" smtClean="0">
                <a:latin typeface="Arial" charset="0"/>
              </a:rPr>
              <a:t>Step 6:</a:t>
            </a:r>
            <a:r>
              <a:rPr lang="en-US" smtClean="0">
                <a:latin typeface="Arial" charset="0"/>
              </a:rPr>
              <a:t>  </a:t>
            </a:r>
            <a:r>
              <a:rPr lang="en-US" b="1" smtClean="0">
                <a:solidFill>
                  <a:srgbClr val="006A4E"/>
                </a:solidFill>
                <a:latin typeface="Arial" charset="0"/>
              </a:rPr>
              <a:t>Identify</a:t>
            </a:r>
            <a:r>
              <a:rPr lang="en-US" smtClean="0">
                <a:solidFill>
                  <a:srgbClr val="00BC8B"/>
                </a:solidFill>
                <a:latin typeface="Arial" charset="0"/>
              </a:rPr>
              <a:t> </a:t>
            </a:r>
            <a:r>
              <a:rPr lang="en-US" smtClean="0">
                <a:latin typeface="Arial" charset="0"/>
              </a:rPr>
              <a:t>supports</a:t>
            </a:r>
          </a:p>
          <a:p>
            <a:pPr eaLnBrk="1" hangingPunct="1">
              <a:lnSpc>
                <a:spcPct val="80000"/>
              </a:lnSpc>
              <a:buFont typeface="Wingdings" pitchFamily="2" charset="2"/>
              <a:buNone/>
            </a:pPr>
            <a:r>
              <a:rPr lang="en-US" b="1" smtClean="0">
                <a:latin typeface="Arial" charset="0"/>
              </a:rPr>
              <a:t>Step 7:</a:t>
            </a:r>
            <a:r>
              <a:rPr lang="en-US" smtClean="0">
                <a:latin typeface="Arial" charset="0"/>
              </a:rPr>
              <a:t>  </a:t>
            </a:r>
            <a:r>
              <a:rPr lang="en-US" b="1" smtClean="0">
                <a:solidFill>
                  <a:srgbClr val="006A4E"/>
                </a:solidFill>
                <a:latin typeface="Arial" charset="0"/>
              </a:rPr>
              <a:t>Determine</a:t>
            </a:r>
            <a:r>
              <a:rPr lang="en-US" smtClean="0">
                <a:solidFill>
                  <a:srgbClr val="00BC8B"/>
                </a:solidFill>
                <a:latin typeface="Arial" charset="0"/>
              </a:rPr>
              <a:t> </a:t>
            </a:r>
            <a:r>
              <a:rPr lang="en-US" smtClean="0">
                <a:latin typeface="Arial" charset="0"/>
              </a:rPr>
              <a:t>type of statewide assessment </a:t>
            </a:r>
          </a:p>
          <a:p>
            <a:pPr eaLnBrk="1" hangingPunct="1">
              <a:lnSpc>
                <a:spcPct val="80000"/>
              </a:lnSpc>
              <a:buFont typeface="Wingdings" pitchFamily="2" charset="2"/>
              <a:buNone/>
            </a:pPr>
            <a:endParaRPr lang="en-US" sz="2500" smtClean="0">
              <a:latin typeface="Arial" charset="0"/>
            </a:endParaRPr>
          </a:p>
          <a:p>
            <a:pPr eaLnBrk="1" hangingPunct="1">
              <a:lnSpc>
                <a:spcPct val="80000"/>
              </a:lnSpc>
              <a:buFont typeface="Wingdings" pitchFamily="2" charset="2"/>
              <a:buNone/>
            </a:pPr>
            <a:endParaRPr lang="en-US" sz="1400" smtClean="0">
              <a:latin typeface="Arial" charset="0"/>
            </a:endParaRPr>
          </a:p>
          <a:p>
            <a:pPr eaLnBrk="1" hangingPunct="1">
              <a:lnSpc>
                <a:spcPct val="80000"/>
              </a:lnSpc>
              <a:buFont typeface="Wingdings" pitchFamily="2" charset="2"/>
              <a:buNone/>
            </a:pPr>
            <a:endParaRPr lang="en-US" sz="1400" smtClean="0">
              <a:latin typeface="Arial" charset="0"/>
            </a:endParaRPr>
          </a:p>
          <a:p>
            <a:pPr eaLnBrk="1" hangingPunct="1">
              <a:lnSpc>
                <a:spcPct val="80000"/>
              </a:lnSpc>
              <a:buFont typeface="Wingdings" pitchFamily="2" charset="2"/>
              <a:buNone/>
            </a:pPr>
            <a:endParaRPr lang="en-US" sz="1400" smtClean="0">
              <a:latin typeface="Arial" charset="0"/>
            </a:endParaRPr>
          </a:p>
          <a:p>
            <a:pPr eaLnBrk="1" hangingPunct="1">
              <a:lnSpc>
                <a:spcPct val="80000"/>
              </a:lnSpc>
              <a:buFont typeface="Wingdings" pitchFamily="2" charset="2"/>
              <a:buNone/>
            </a:pPr>
            <a:endParaRPr lang="en-US" sz="900" smtClean="0">
              <a:latin typeface="Arial" charset="0"/>
            </a:endParaRPr>
          </a:p>
          <a:p>
            <a:pPr eaLnBrk="1" hangingPunct="1">
              <a:lnSpc>
                <a:spcPct val="80000"/>
              </a:lnSpc>
              <a:buFont typeface="Wingdings" pitchFamily="2" charset="2"/>
              <a:buNone/>
            </a:pPr>
            <a:endParaRPr lang="en-US" sz="900" smtClean="0">
              <a:latin typeface="Arial" charset="0"/>
            </a:endParaRPr>
          </a:p>
          <a:p>
            <a:pPr eaLnBrk="1" hangingPunct="1">
              <a:lnSpc>
                <a:spcPct val="80000"/>
              </a:lnSpc>
              <a:buFont typeface="Wingdings" pitchFamily="2" charset="2"/>
              <a:buNone/>
            </a:pPr>
            <a:endParaRPr lang="en-US" sz="1600" smtClean="0">
              <a:latin typeface="Arial" charset="0"/>
            </a:endParaRPr>
          </a:p>
          <a:p>
            <a:pPr eaLnBrk="1" hangingPunct="1">
              <a:lnSpc>
                <a:spcPct val="80000"/>
              </a:lnSpc>
              <a:buFont typeface="Wingdings" pitchFamily="2" charset="2"/>
              <a:buNone/>
            </a:pPr>
            <a:endParaRPr lang="en-US" sz="1400" smtClean="0">
              <a:latin typeface="Arial" charset="0"/>
            </a:endParaRPr>
          </a:p>
        </p:txBody>
      </p:sp>
      <p:sp>
        <p:nvSpPr>
          <p:cNvPr id="4" name="Slide Number Placeholder 3"/>
          <p:cNvSpPr>
            <a:spLocks noGrp="1"/>
          </p:cNvSpPr>
          <p:nvPr>
            <p:ph type="sldNum" sz="quarter" idx="12"/>
          </p:nvPr>
        </p:nvSpPr>
        <p:spPr/>
        <p:txBody>
          <a:bodyPr/>
          <a:lstStyle/>
          <a:p>
            <a:pPr>
              <a:defRPr/>
            </a:pPr>
            <a:fld id="{8A10BE88-D883-417D-97A3-4FD0178642AA}" type="slidenum">
              <a:rPr lang="en-US" smtClean="0"/>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ChangeArrowheads="1"/>
          </p:cNvSpPr>
          <p:nvPr>
            <p:ph type="title"/>
          </p:nvPr>
        </p:nvSpPr>
        <p:spPr>
          <a:xfrm>
            <a:off x="457200" y="228600"/>
            <a:ext cx="9144000" cy="1524000"/>
          </a:xfrm>
        </p:spPr>
        <p:txBody>
          <a:bodyPr/>
          <a:lstStyle/>
          <a:p>
            <a:pPr algn="l" eaLnBrk="1" hangingPunct="1"/>
            <a:r>
              <a:rPr lang="en-US" sz="3200" smtClean="0">
                <a:latin typeface="Arial" charset="0"/>
              </a:rPr>
              <a:t>Step 1</a:t>
            </a:r>
            <a:r>
              <a:rPr lang="en-US" sz="3200" smtClean="0">
                <a:solidFill>
                  <a:srgbClr val="006A4E"/>
                </a:solidFill>
                <a:latin typeface="Arial" charset="0"/>
              </a:rPr>
              <a:t>:  Know </a:t>
            </a:r>
            <a:r>
              <a:rPr lang="en-US" sz="3200" smtClean="0">
                <a:latin typeface="Arial" charset="0"/>
              </a:rPr>
              <a:t>the Content Standards &amp; GLEs (and Extended Standards, as needed) for student’s grade</a:t>
            </a:r>
          </a:p>
        </p:txBody>
      </p:sp>
      <p:sp>
        <p:nvSpPr>
          <p:cNvPr id="150530" name="Rectangle 3"/>
          <p:cNvSpPr>
            <a:spLocks noGrp="1" noChangeArrowheads="1"/>
          </p:cNvSpPr>
          <p:nvPr>
            <p:ph idx="1"/>
          </p:nvPr>
        </p:nvSpPr>
        <p:spPr>
          <a:xfrm>
            <a:off x="457200" y="1828800"/>
            <a:ext cx="9144000" cy="5334000"/>
          </a:xfrm>
        </p:spPr>
        <p:txBody>
          <a:bodyPr/>
          <a:lstStyle/>
          <a:p>
            <a:pPr eaLnBrk="1" hangingPunct="1"/>
            <a:r>
              <a:rPr lang="en-US" smtClean="0">
                <a:latin typeface="Arial" charset="0"/>
              </a:rPr>
              <a:t>Content Standards, benchmarks and GLEs for the student’s enrolled grade (and, as needed, Extended Standards for the grade span in which the student is enrolled)</a:t>
            </a:r>
          </a:p>
          <a:p>
            <a:pPr eaLnBrk="1" hangingPunct="1"/>
            <a:r>
              <a:rPr lang="en-US" smtClean="0">
                <a:latin typeface="Arial" charset="0"/>
              </a:rPr>
              <a:t>Be very familiar with the GLEs </a:t>
            </a:r>
            <a:r>
              <a:rPr lang="en-US" u="sng" smtClean="0">
                <a:latin typeface="Arial" charset="0"/>
              </a:rPr>
              <a:t>across a range of grades</a:t>
            </a:r>
            <a:endParaRPr lang="en-US" smtClean="0">
              <a:latin typeface="Arial" charset="0"/>
            </a:endParaRPr>
          </a:p>
          <a:p>
            <a:pPr lvl="1" eaLnBrk="1" hangingPunct="1"/>
            <a:r>
              <a:rPr lang="en-US" sz="3200" smtClean="0">
                <a:latin typeface="Arial" charset="0"/>
              </a:rPr>
              <a:t>Student is likely performing several grade levels below</a:t>
            </a:r>
          </a:p>
          <a:p>
            <a:pPr lvl="1" eaLnBrk="1" hangingPunct="1">
              <a:buFontTx/>
              <a:buNone/>
            </a:pPr>
            <a:endParaRPr lang="en-US" sz="2200" smtClean="0">
              <a:latin typeface="Arial" charset="0"/>
            </a:endParaRPr>
          </a:p>
        </p:txBody>
      </p:sp>
      <p:sp>
        <p:nvSpPr>
          <p:cNvPr id="4" name="Slide Number Placeholder 3"/>
          <p:cNvSpPr>
            <a:spLocks noGrp="1"/>
          </p:cNvSpPr>
          <p:nvPr>
            <p:ph type="sldNum" sz="quarter" idx="12"/>
          </p:nvPr>
        </p:nvSpPr>
        <p:spPr/>
        <p:txBody>
          <a:bodyPr/>
          <a:lstStyle/>
          <a:p>
            <a:pPr>
              <a:defRPr/>
            </a:pPr>
            <a:fld id="{64BF72F4-95D2-4FFE-9AAD-3AAB0D127BAE}"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itle 1"/>
          <p:cNvSpPr>
            <a:spLocks noGrp="1"/>
          </p:cNvSpPr>
          <p:nvPr>
            <p:ph type="title"/>
          </p:nvPr>
        </p:nvSpPr>
        <p:spPr/>
        <p:txBody>
          <a:bodyPr/>
          <a:lstStyle/>
          <a:p>
            <a:r>
              <a:rPr lang="en-US" smtClean="0">
                <a:latin typeface="Arial" charset="0"/>
              </a:rPr>
              <a:t>State Assessment Interpretative Guides </a:t>
            </a:r>
          </a:p>
        </p:txBody>
      </p:sp>
      <p:sp>
        <p:nvSpPr>
          <p:cNvPr id="152578" name="Content Placeholder 2"/>
          <p:cNvSpPr>
            <a:spLocks noGrp="1"/>
          </p:cNvSpPr>
          <p:nvPr>
            <p:ph idx="1"/>
          </p:nvPr>
        </p:nvSpPr>
        <p:spPr>
          <a:xfrm>
            <a:off x="533400" y="1828800"/>
            <a:ext cx="9051925" cy="5130800"/>
          </a:xfrm>
        </p:spPr>
        <p:txBody>
          <a:bodyPr/>
          <a:lstStyle/>
          <a:p>
            <a:r>
              <a:rPr lang="en-US" smtClean="0">
                <a:latin typeface="Arial" charset="0"/>
              </a:rPr>
              <a:t>LEAP/GEE</a:t>
            </a:r>
          </a:p>
          <a:p>
            <a:pPr lvl="1">
              <a:buFont typeface="Wingdings" pitchFamily="2" charset="2"/>
              <a:buNone/>
            </a:pPr>
            <a:r>
              <a:rPr lang="en-US" sz="2400" smtClean="0">
                <a:latin typeface="Arial" charset="0"/>
                <a:hlinkClick r:id="rId3"/>
              </a:rPr>
              <a:t>http://www.louisianaschools.net/lde/uploads/1278.pdf</a:t>
            </a:r>
            <a:endParaRPr lang="en-US" sz="2400" smtClean="0">
              <a:latin typeface="Arial" charset="0"/>
            </a:endParaRPr>
          </a:p>
          <a:p>
            <a:r>
              <a:rPr lang="en-US" smtClean="0">
                <a:latin typeface="Arial" charset="0"/>
              </a:rPr>
              <a:t>iLEAP</a:t>
            </a:r>
          </a:p>
          <a:p>
            <a:pPr lvl="1">
              <a:buFont typeface="Wingdings" pitchFamily="2" charset="2"/>
              <a:buNone/>
            </a:pPr>
            <a:r>
              <a:rPr lang="en-US" sz="2400" smtClean="0">
                <a:latin typeface="Arial" charset="0"/>
                <a:hlinkClick r:id="rId4"/>
              </a:rPr>
              <a:t>http://www.louisianaschools.net/lde/uploads/9725.pdf</a:t>
            </a:r>
            <a:endParaRPr lang="en-US" sz="2400" smtClean="0">
              <a:latin typeface="Arial" charset="0"/>
            </a:endParaRPr>
          </a:p>
          <a:p>
            <a:r>
              <a:rPr lang="en-US" smtClean="0">
                <a:latin typeface="Arial" charset="0"/>
              </a:rPr>
              <a:t>LAA 2</a:t>
            </a:r>
          </a:p>
          <a:p>
            <a:pPr lvl="1">
              <a:buFont typeface="Wingdings" pitchFamily="2" charset="2"/>
              <a:buNone/>
            </a:pPr>
            <a:r>
              <a:rPr lang="en-US" sz="2400" smtClean="0">
                <a:latin typeface="Arial" charset="0"/>
                <a:hlinkClick r:id="rId5"/>
              </a:rPr>
              <a:t>http://www.louisianaschools.net/lde/uploads/9731.pdf</a:t>
            </a:r>
            <a:endParaRPr lang="en-US" sz="2400" smtClean="0">
              <a:latin typeface="Arial" charset="0"/>
            </a:endParaRPr>
          </a:p>
          <a:p>
            <a:r>
              <a:rPr lang="en-US" smtClean="0">
                <a:latin typeface="Arial" charset="0"/>
              </a:rPr>
              <a:t>LAA 1</a:t>
            </a:r>
          </a:p>
          <a:p>
            <a:pPr lvl="1">
              <a:buFont typeface="Wingdings" pitchFamily="2" charset="2"/>
              <a:buNone/>
            </a:pPr>
            <a:r>
              <a:rPr lang="en-US" sz="2400" smtClean="0">
                <a:latin typeface="Arial" charset="0"/>
                <a:hlinkClick r:id="rId6"/>
              </a:rPr>
              <a:t>http://www.louisianaschools.net/lde/uploads/7522.pdf</a:t>
            </a:r>
            <a:endParaRPr lang="en-US" sz="2400" smtClean="0">
              <a:latin typeface="Arial" charset="0"/>
            </a:endParaRPr>
          </a:p>
          <a:p>
            <a:pPr lvl="1"/>
            <a:endParaRPr lang="en-US" smtClean="0">
              <a:latin typeface="Arial" charset="0"/>
            </a:endParaRPr>
          </a:p>
          <a:p>
            <a:pPr lvl="1"/>
            <a:endParaRPr lang="en-US" smtClean="0">
              <a:latin typeface="Arial" charset="0"/>
            </a:endParaRPr>
          </a:p>
        </p:txBody>
      </p:sp>
      <p:sp>
        <p:nvSpPr>
          <p:cNvPr id="4" name="Slide Number Placeholder 3"/>
          <p:cNvSpPr>
            <a:spLocks noGrp="1"/>
          </p:cNvSpPr>
          <p:nvPr>
            <p:ph type="sldNum" sz="quarter" idx="12"/>
          </p:nvPr>
        </p:nvSpPr>
        <p:spPr/>
        <p:txBody>
          <a:bodyPr/>
          <a:lstStyle/>
          <a:p>
            <a:pPr>
              <a:defRPr/>
            </a:pPr>
            <a:fld id="{5339D932-D768-4986-8140-3FEF1228080F}"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p:cNvSpPr>
            <a:spLocks noGrp="1" noChangeArrowheads="1"/>
          </p:cNvSpPr>
          <p:nvPr>
            <p:ph type="title"/>
          </p:nvPr>
        </p:nvSpPr>
        <p:spPr>
          <a:xfrm>
            <a:off x="609600" y="304800"/>
            <a:ext cx="8991600" cy="914400"/>
          </a:xfrm>
        </p:spPr>
        <p:txBody>
          <a:bodyPr/>
          <a:lstStyle/>
          <a:p>
            <a:pPr eaLnBrk="1" hangingPunct="1"/>
            <a:r>
              <a:rPr lang="en-US" smtClean="0">
                <a:latin typeface="Arial" charset="0"/>
              </a:rPr>
              <a:t>Find the Answers to these Questions:</a:t>
            </a:r>
          </a:p>
        </p:txBody>
      </p:sp>
      <p:sp>
        <p:nvSpPr>
          <p:cNvPr id="154626" name="Rectangle 3"/>
          <p:cNvSpPr>
            <a:spLocks noGrp="1" noChangeArrowheads="1"/>
          </p:cNvSpPr>
          <p:nvPr>
            <p:ph idx="1"/>
          </p:nvPr>
        </p:nvSpPr>
        <p:spPr>
          <a:xfrm>
            <a:off x="457200" y="1143000"/>
            <a:ext cx="9220200" cy="6173788"/>
          </a:xfrm>
        </p:spPr>
        <p:txBody>
          <a:bodyPr/>
          <a:lstStyle/>
          <a:p>
            <a:pPr eaLnBrk="1" hangingPunct="1">
              <a:lnSpc>
                <a:spcPct val="80000"/>
              </a:lnSpc>
            </a:pPr>
            <a:r>
              <a:rPr lang="en-US" sz="2400" smtClean="0">
                <a:latin typeface="Arial" charset="0"/>
              </a:rPr>
              <a:t>What is the intent of the content standard? What should the student know and be able to do?</a:t>
            </a:r>
          </a:p>
          <a:p>
            <a:pPr eaLnBrk="1" hangingPunct="1">
              <a:lnSpc>
                <a:spcPct val="80000"/>
              </a:lnSpc>
            </a:pPr>
            <a:r>
              <a:rPr lang="en-US" sz="2400" smtClean="0">
                <a:latin typeface="Arial" charset="0"/>
              </a:rPr>
              <a:t>Has the student been taught content aligned with the grade-level standards and/or Extended Standards?</a:t>
            </a:r>
          </a:p>
          <a:p>
            <a:pPr eaLnBrk="1" hangingPunct="1">
              <a:lnSpc>
                <a:spcPct val="80000"/>
              </a:lnSpc>
            </a:pPr>
            <a:r>
              <a:rPr lang="en-US" sz="2400" smtClean="0">
                <a:latin typeface="Arial" charset="0"/>
              </a:rPr>
              <a:t>Has the student been provided appropriate instructional scaffolding to attain grade-level expectations or Extended Standards?</a:t>
            </a:r>
          </a:p>
          <a:p>
            <a:pPr eaLnBrk="1" hangingPunct="1">
              <a:lnSpc>
                <a:spcPct val="80000"/>
              </a:lnSpc>
            </a:pPr>
            <a:r>
              <a:rPr lang="en-US" sz="2400" smtClean="0">
                <a:latin typeface="Arial" charset="0"/>
              </a:rPr>
              <a:t>Does the student have an appropriate/adequate means to express what he or she knows relative to the content standard?</a:t>
            </a:r>
          </a:p>
          <a:p>
            <a:pPr eaLnBrk="1" hangingPunct="1">
              <a:lnSpc>
                <a:spcPct val="80000"/>
              </a:lnSpc>
            </a:pPr>
            <a:r>
              <a:rPr lang="en-US" sz="2400" smtClean="0">
                <a:latin typeface="Arial" charset="0"/>
              </a:rPr>
              <a:t>Were the lessons and teaching materials used to teach the student aligned with state grade-level standards/Extended Standards?</a:t>
            </a:r>
          </a:p>
          <a:p>
            <a:pPr eaLnBrk="1" hangingPunct="1">
              <a:lnSpc>
                <a:spcPct val="80000"/>
              </a:lnSpc>
            </a:pPr>
            <a:r>
              <a:rPr lang="en-US" sz="2400" smtClean="0">
                <a:latin typeface="Arial" charset="0"/>
              </a:rPr>
              <a:t>Was the instruction evidenced-based?</a:t>
            </a:r>
          </a:p>
          <a:p>
            <a:pPr eaLnBrk="1" hangingPunct="1">
              <a:lnSpc>
                <a:spcPct val="80000"/>
              </a:lnSpc>
            </a:pPr>
            <a:r>
              <a:rPr lang="en-US" sz="2400" smtClean="0">
                <a:latin typeface="Arial" charset="0"/>
              </a:rPr>
              <a:t>Were researched-based materials, strategies, supports used?</a:t>
            </a:r>
          </a:p>
          <a:p>
            <a:pPr eaLnBrk="1" hangingPunct="1">
              <a:lnSpc>
                <a:spcPct val="80000"/>
              </a:lnSpc>
            </a:pPr>
            <a:r>
              <a:rPr lang="en-US" sz="2400" smtClean="0">
                <a:latin typeface="Arial" charset="0"/>
              </a:rPr>
              <a:t>Was assistive technology considered?</a:t>
            </a:r>
          </a:p>
          <a:p>
            <a:pPr eaLnBrk="1" hangingPunct="1">
              <a:lnSpc>
                <a:spcPct val="80000"/>
              </a:lnSpc>
            </a:pPr>
            <a:r>
              <a:rPr lang="en-US" sz="2400" smtClean="0">
                <a:latin typeface="Arial" charset="0"/>
              </a:rPr>
              <a:t>For a student with print disabilities: Was the student provided core and supplemental materials in an accessible format? (AIM)</a:t>
            </a:r>
          </a:p>
          <a:p>
            <a:pPr eaLnBrk="1" hangingPunct="1">
              <a:lnSpc>
                <a:spcPct val="80000"/>
              </a:lnSpc>
            </a:pPr>
            <a:endParaRPr lang="en-US" sz="2500" smtClean="0">
              <a:latin typeface="Arial" charset="0"/>
            </a:endParaRPr>
          </a:p>
        </p:txBody>
      </p:sp>
      <p:sp>
        <p:nvSpPr>
          <p:cNvPr id="4" name="Slide Number Placeholder 3"/>
          <p:cNvSpPr>
            <a:spLocks noGrp="1"/>
          </p:cNvSpPr>
          <p:nvPr>
            <p:ph type="sldNum" sz="quarter" idx="12"/>
          </p:nvPr>
        </p:nvSpPr>
        <p:spPr/>
        <p:txBody>
          <a:bodyPr/>
          <a:lstStyle/>
          <a:p>
            <a:pPr>
              <a:defRPr/>
            </a:pPr>
            <a:fld id="{83F2A9BD-A82B-43C3-8315-35106A7E21F2}" type="slidenum">
              <a:rPr lang="en-US" smtClean="0"/>
              <a:pPr>
                <a:defRPr/>
              </a:pPr>
              <a:t>18</a:t>
            </a:fld>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ChangeArrowheads="1"/>
          </p:cNvSpPr>
          <p:nvPr>
            <p:ph type="title"/>
          </p:nvPr>
        </p:nvSpPr>
        <p:spPr>
          <a:xfrm>
            <a:off x="457200" y="457200"/>
            <a:ext cx="9144000" cy="685800"/>
          </a:xfrm>
        </p:spPr>
        <p:txBody>
          <a:bodyPr/>
          <a:lstStyle/>
          <a:p>
            <a:pPr algn="l" eaLnBrk="1" hangingPunct="1"/>
            <a:r>
              <a:rPr lang="en-US" smtClean="0">
                <a:latin typeface="Arial" charset="0"/>
              </a:rPr>
              <a:t>Step 2:  </a:t>
            </a:r>
            <a:r>
              <a:rPr lang="en-US" smtClean="0">
                <a:solidFill>
                  <a:srgbClr val="006A4E"/>
                </a:solidFill>
                <a:latin typeface="Arial" charset="0"/>
              </a:rPr>
              <a:t>Gather</a:t>
            </a:r>
            <a:r>
              <a:rPr lang="en-US" smtClean="0">
                <a:latin typeface="Arial" charset="0"/>
              </a:rPr>
              <a:t> data</a:t>
            </a:r>
          </a:p>
        </p:txBody>
      </p:sp>
      <p:sp>
        <p:nvSpPr>
          <p:cNvPr id="156674" name="Rectangle 3"/>
          <p:cNvSpPr>
            <a:spLocks noGrp="1" noChangeArrowheads="1"/>
          </p:cNvSpPr>
          <p:nvPr>
            <p:ph idx="1"/>
          </p:nvPr>
        </p:nvSpPr>
        <p:spPr>
          <a:xfrm>
            <a:off x="503238" y="1143000"/>
            <a:ext cx="9051925" cy="6019800"/>
          </a:xfrm>
        </p:spPr>
        <p:txBody>
          <a:bodyPr/>
          <a:lstStyle/>
          <a:p>
            <a:pPr eaLnBrk="1" hangingPunct="1"/>
            <a:r>
              <a:rPr lang="en-US" smtClean="0">
                <a:latin typeface="Arial" charset="0"/>
              </a:rPr>
              <a:t>Multiples sources</a:t>
            </a:r>
          </a:p>
          <a:p>
            <a:pPr lvl="1" eaLnBrk="1" hangingPunct="1"/>
            <a:r>
              <a:rPr lang="en-US" sz="3200" smtClean="0">
                <a:latin typeface="Arial" charset="0"/>
              </a:rPr>
              <a:t>State assessments (Student Reports [SR]) </a:t>
            </a:r>
          </a:p>
          <a:p>
            <a:pPr lvl="1" eaLnBrk="1" hangingPunct="1"/>
            <a:r>
              <a:rPr lang="en-US" sz="3200" smtClean="0">
                <a:latin typeface="Arial" charset="0"/>
              </a:rPr>
              <a:t>Curriculum-based assessments (pre/post tests)</a:t>
            </a:r>
          </a:p>
          <a:p>
            <a:pPr lvl="1" eaLnBrk="1" hangingPunct="1"/>
            <a:r>
              <a:rPr lang="en-US" sz="3200" smtClean="0">
                <a:latin typeface="Arial" charset="0"/>
              </a:rPr>
              <a:t>Formative and summative assessments </a:t>
            </a:r>
          </a:p>
          <a:p>
            <a:pPr lvl="1" eaLnBrk="1" hangingPunct="1"/>
            <a:r>
              <a:rPr lang="en-US" sz="3200" smtClean="0">
                <a:latin typeface="Arial" charset="0"/>
              </a:rPr>
              <a:t>Student work samples – of student’s writing, application type skills</a:t>
            </a:r>
          </a:p>
          <a:p>
            <a:pPr lvl="1" eaLnBrk="1" hangingPunct="1"/>
            <a:r>
              <a:rPr lang="en-US" sz="3200" smtClean="0">
                <a:latin typeface="Arial" charset="0"/>
              </a:rPr>
              <a:t>Previous year’s IEP</a:t>
            </a:r>
          </a:p>
          <a:p>
            <a:pPr lvl="1" eaLnBrk="1" hangingPunct="1"/>
            <a:r>
              <a:rPr lang="en-US" sz="3200" smtClean="0">
                <a:latin typeface="Arial" charset="0"/>
              </a:rPr>
              <a:t>Other information (e.g., grades, discipline referrals, attendance reports, health info, AT Assessments)</a:t>
            </a:r>
          </a:p>
          <a:p>
            <a:pPr eaLnBrk="1" hangingPunct="1"/>
            <a:endParaRPr lang="en-US" smtClean="0">
              <a:latin typeface="Arial" charset="0"/>
            </a:endParaRPr>
          </a:p>
        </p:txBody>
      </p:sp>
      <p:sp>
        <p:nvSpPr>
          <p:cNvPr id="4" name="Slide Number Placeholder 3"/>
          <p:cNvSpPr>
            <a:spLocks noGrp="1"/>
          </p:cNvSpPr>
          <p:nvPr>
            <p:ph type="sldNum" sz="quarter" idx="12"/>
          </p:nvPr>
        </p:nvSpPr>
        <p:spPr/>
        <p:txBody>
          <a:bodyPr/>
          <a:lstStyle/>
          <a:p>
            <a:pPr>
              <a:defRPr/>
            </a:pPr>
            <a:fld id="{05931977-E5D1-4628-9E87-1CEEDD67804E}" type="slidenum">
              <a:rPr lang="en-US" smtClean="0"/>
              <a:pPr>
                <a:defRPr/>
              </a:pPr>
              <a:t>19</a:t>
            </a:fld>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1857" name="Rectangle 2"/>
          <p:cNvSpPr>
            <a:spLocks noGrp="1" noChangeArrowheads="1"/>
          </p:cNvSpPr>
          <p:nvPr>
            <p:ph type="title"/>
          </p:nvPr>
        </p:nvSpPr>
        <p:spPr>
          <a:xfrm>
            <a:off x="503238" y="311150"/>
            <a:ext cx="9051925" cy="908050"/>
          </a:xfrm>
        </p:spPr>
        <p:txBody>
          <a:bodyPr/>
          <a:lstStyle/>
          <a:p>
            <a:pPr eaLnBrk="1" hangingPunct="1"/>
            <a:r>
              <a:rPr lang="en-US" smtClean="0">
                <a:latin typeface="Arial" charset="0"/>
              </a:rPr>
              <a:t>Standards-Based Reform</a:t>
            </a:r>
          </a:p>
        </p:txBody>
      </p:sp>
      <p:sp>
        <p:nvSpPr>
          <p:cNvPr id="121858" name="Rectangle 3"/>
          <p:cNvSpPr>
            <a:spLocks noGrp="1" noChangeArrowheads="1"/>
          </p:cNvSpPr>
          <p:nvPr>
            <p:ph idx="1"/>
          </p:nvPr>
        </p:nvSpPr>
        <p:spPr/>
        <p:txBody>
          <a:bodyPr/>
          <a:lstStyle/>
          <a:p>
            <a:pPr eaLnBrk="1" hangingPunct="1"/>
            <a:r>
              <a:rPr lang="en-US" smtClean="0">
                <a:latin typeface="Arial" charset="0"/>
              </a:rPr>
              <a:t>Major Elements</a:t>
            </a:r>
          </a:p>
          <a:p>
            <a:pPr lvl="1" eaLnBrk="1" hangingPunct="1"/>
            <a:r>
              <a:rPr lang="en-US" smtClean="0">
                <a:latin typeface="Arial" charset="0"/>
              </a:rPr>
              <a:t>Higher Academic Standards</a:t>
            </a:r>
          </a:p>
          <a:p>
            <a:pPr lvl="1" eaLnBrk="1" hangingPunct="1"/>
            <a:r>
              <a:rPr lang="en-US" smtClean="0">
                <a:latin typeface="Arial" charset="0"/>
              </a:rPr>
              <a:t>Aligned Assessments</a:t>
            </a:r>
          </a:p>
          <a:p>
            <a:pPr lvl="1" eaLnBrk="1" hangingPunct="1"/>
            <a:r>
              <a:rPr lang="en-US" smtClean="0">
                <a:latin typeface="Arial" charset="0"/>
              </a:rPr>
              <a:t>Increased Accountability</a:t>
            </a:r>
          </a:p>
          <a:p>
            <a:pPr lvl="1" eaLnBrk="1" hangingPunct="1"/>
            <a:endParaRPr lang="en-US" smtClean="0">
              <a:latin typeface="Arial" charset="0"/>
            </a:endParaRPr>
          </a:p>
          <a:p>
            <a:pPr lvl="1" eaLnBrk="1" hangingPunct="1"/>
            <a:endParaRPr lang="en-US" smtClean="0">
              <a:latin typeface="Arial" charset="0"/>
            </a:endParaRPr>
          </a:p>
          <a:p>
            <a:pPr lvl="1" eaLnBrk="1" hangingPunct="1"/>
            <a:endParaRPr lang="en-US" smtClean="0">
              <a:latin typeface="Arial" charset="0"/>
            </a:endParaRPr>
          </a:p>
          <a:p>
            <a:pPr lvl="1" eaLnBrk="1" hangingPunct="1"/>
            <a:endParaRPr lang="en-US" smtClean="0">
              <a:latin typeface="Arial" charset="0"/>
            </a:endParaRPr>
          </a:p>
          <a:p>
            <a:pPr lvl="1" algn="r" eaLnBrk="1" hangingPunct="1">
              <a:spcBef>
                <a:spcPct val="0"/>
              </a:spcBef>
              <a:buFont typeface="Wingdings" pitchFamily="2" charset="2"/>
              <a:buNone/>
            </a:pPr>
            <a:r>
              <a:rPr lang="en-US" sz="1800" smtClean="0">
                <a:solidFill>
                  <a:srgbClr val="006A4E"/>
                </a:solidFill>
                <a:latin typeface="Arial" charset="0"/>
              </a:rPr>
              <a:t>Alabama Department of Education </a:t>
            </a:r>
          </a:p>
          <a:p>
            <a:pPr lvl="1" algn="r" eaLnBrk="1" hangingPunct="1">
              <a:spcBef>
                <a:spcPct val="0"/>
              </a:spcBef>
              <a:buFont typeface="Wingdings" pitchFamily="2" charset="2"/>
              <a:buNone/>
            </a:pPr>
            <a:r>
              <a:rPr lang="en-US" sz="1800" smtClean="0">
                <a:solidFill>
                  <a:srgbClr val="006A4E"/>
                </a:solidFill>
                <a:latin typeface="Arial" charset="0"/>
              </a:rPr>
              <a:t>Developing Standards-Based IEPs (2006)</a:t>
            </a:r>
          </a:p>
        </p:txBody>
      </p:sp>
      <p:sp>
        <p:nvSpPr>
          <p:cNvPr id="4" name="Slide Number Placeholder 3"/>
          <p:cNvSpPr>
            <a:spLocks noGrp="1"/>
          </p:cNvSpPr>
          <p:nvPr>
            <p:ph type="sldNum" sz="quarter" idx="12"/>
          </p:nvPr>
        </p:nvSpPr>
        <p:spPr/>
        <p:txBody>
          <a:bodyPr/>
          <a:lstStyle/>
          <a:p>
            <a:pPr>
              <a:defRPr/>
            </a:pPr>
            <a:fld id="{C2F384EE-6861-4834-9435-CC8C881559BE}" type="slidenum">
              <a:rPr lang="en-US" smtClean="0"/>
              <a:pPr>
                <a:defRPr/>
              </a:pPr>
              <a:t>2</a:t>
            </a:fld>
            <a:endParaRPr 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Title 1"/>
          <p:cNvSpPr>
            <a:spLocks noGrp="1"/>
          </p:cNvSpPr>
          <p:nvPr>
            <p:ph type="title"/>
          </p:nvPr>
        </p:nvSpPr>
        <p:spPr/>
        <p:txBody>
          <a:bodyPr/>
          <a:lstStyle/>
          <a:p>
            <a:pPr eaLnBrk="1" hangingPunct="1"/>
            <a:r>
              <a:rPr lang="en-US" sz="5300" smtClean="0">
                <a:latin typeface="Arial" charset="0"/>
              </a:rPr>
              <a:t>Meet Annie</a:t>
            </a:r>
          </a:p>
        </p:txBody>
      </p:sp>
      <p:pic>
        <p:nvPicPr>
          <p:cNvPr id="158722" name="Picture 9" descr="C:\Documents and Settings\kbraud\Local Settings\Temporary Internet Files\Content.IE5\LMEMY8ZD\MPj04386340000[1].jpg"/>
          <p:cNvPicPr>
            <a:picLocks noChangeAspect="1" noChangeArrowheads="1"/>
          </p:cNvPicPr>
          <p:nvPr/>
        </p:nvPicPr>
        <p:blipFill>
          <a:blip r:embed="rId3"/>
          <a:srcRect/>
          <a:stretch>
            <a:fillRect/>
          </a:stretch>
        </p:blipFill>
        <p:spPr bwMode="auto">
          <a:xfrm>
            <a:off x="838200" y="2057400"/>
            <a:ext cx="8099425" cy="3402013"/>
          </a:xfrm>
          <a:prstGeom prst="rect">
            <a:avLst/>
          </a:prstGeom>
          <a:noFill/>
          <a:ln w="9525">
            <a:noFill/>
            <a:miter lim="800000"/>
            <a:headEnd/>
            <a:tailEnd/>
          </a:ln>
        </p:spPr>
      </p:pic>
      <p:sp>
        <p:nvSpPr>
          <p:cNvPr id="5" name="Oval 4"/>
          <p:cNvSpPr/>
          <p:nvPr/>
        </p:nvSpPr>
        <p:spPr>
          <a:xfrm>
            <a:off x="3657600" y="1752600"/>
            <a:ext cx="2133600" cy="3886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12"/>
          </p:nvPr>
        </p:nvSpPr>
        <p:spPr/>
        <p:txBody>
          <a:bodyPr/>
          <a:lstStyle/>
          <a:p>
            <a:pPr>
              <a:defRPr/>
            </a:pPr>
            <a:fld id="{889BF0EB-ACA6-4EFE-857E-D3D335155B33}" type="slidenum">
              <a:rPr lang="en-US" smtClean="0"/>
              <a:pPr>
                <a:defRPr/>
              </a:pPr>
              <a:t>20</a:t>
            </a:fld>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Title 1"/>
          <p:cNvSpPr>
            <a:spLocks noGrp="1"/>
          </p:cNvSpPr>
          <p:nvPr>
            <p:ph type="title"/>
          </p:nvPr>
        </p:nvSpPr>
        <p:spPr/>
        <p:txBody>
          <a:bodyPr/>
          <a:lstStyle/>
          <a:p>
            <a:pPr eaLnBrk="1" hangingPunct="1"/>
            <a:r>
              <a:rPr lang="en-US" sz="5300" smtClean="0">
                <a:latin typeface="Arial" charset="0"/>
              </a:rPr>
              <a:t>Meet Lilly</a:t>
            </a:r>
          </a:p>
        </p:txBody>
      </p:sp>
      <p:pic>
        <p:nvPicPr>
          <p:cNvPr id="160770" name="Picture 9" descr="C:\Documents and Settings\kbraud\Local Settings\Temporary Internet Files\Content.IE5\LMEMY8ZD\MPj04386340000[1].jpg"/>
          <p:cNvPicPr>
            <a:picLocks noChangeAspect="1" noChangeArrowheads="1"/>
          </p:cNvPicPr>
          <p:nvPr/>
        </p:nvPicPr>
        <p:blipFill>
          <a:blip r:embed="rId3"/>
          <a:srcRect/>
          <a:stretch>
            <a:fillRect/>
          </a:stretch>
        </p:blipFill>
        <p:spPr bwMode="auto">
          <a:xfrm>
            <a:off x="838200" y="2362200"/>
            <a:ext cx="8099425" cy="3402013"/>
          </a:xfrm>
          <a:prstGeom prst="rect">
            <a:avLst/>
          </a:prstGeom>
          <a:noFill/>
          <a:ln w="9525">
            <a:noFill/>
            <a:miter lim="800000"/>
            <a:headEnd/>
            <a:tailEnd/>
          </a:ln>
        </p:spPr>
      </p:pic>
      <p:sp>
        <p:nvSpPr>
          <p:cNvPr id="5" name="Oval 4"/>
          <p:cNvSpPr/>
          <p:nvPr/>
        </p:nvSpPr>
        <p:spPr>
          <a:xfrm>
            <a:off x="457200" y="2362200"/>
            <a:ext cx="2133600" cy="3886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12"/>
          </p:nvPr>
        </p:nvSpPr>
        <p:spPr/>
        <p:txBody>
          <a:bodyPr/>
          <a:lstStyle/>
          <a:p>
            <a:pPr>
              <a:defRPr/>
            </a:pPr>
            <a:fld id="{2FE524BB-D000-4095-9B0B-2405C04EE2A3}" type="slidenum">
              <a:rPr lang="en-US" smtClean="0"/>
              <a:pPr>
                <a:defRPr/>
              </a:pPr>
              <a:t>21</a:t>
            </a:fld>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5"/>
          <p:cNvSpPr>
            <a:spLocks noGrp="1" noChangeArrowheads="1"/>
          </p:cNvSpPr>
          <p:nvPr>
            <p:ph sz="half" idx="1"/>
          </p:nvPr>
        </p:nvSpPr>
        <p:spPr>
          <a:xfrm>
            <a:off x="609600" y="2209800"/>
            <a:ext cx="3687763" cy="4657725"/>
          </a:xfrm>
        </p:spPr>
        <p:txBody>
          <a:bodyPr/>
          <a:lstStyle/>
          <a:p>
            <a:pPr eaLnBrk="1" hangingPunct="1">
              <a:buFont typeface="Arial" charset="0"/>
              <a:buNone/>
            </a:pPr>
            <a:r>
              <a:rPr lang="en-US" smtClean="0">
                <a:latin typeface="Arial" charset="0"/>
                <a:cs typeface="Arial" charset="0"/>
              </a:rPr>
              <a:t>XXX is a senior at</a:t>
            </a:r>
          </a:p>
          <a:p>
            <a:pPr eaLnBrk="1" hangingPunct="1">
              <a:buFont typeface="Arial" charset="0"/>
              <a:buNone/>
            </a:pPr>
            <a:r>
              <a:rPr lang="en-US" smtClean="0">
                <a:latin typeface="Arial" charset="0"/>
                <a:cs typeface="Arial" charset="0"/>
              </a:rPr>
              <a:t>XXX High School.  He </a:t>
            </a:r>
          </a:p>
          <a:p>
            <a:pPr eaLnBrk="1" hangingPunct="1">
              <a:buFont typeface="Arial" charset="0"/>
              <a:buNone/>
            </a:pPr>
            <a:r>
              <a:rPr lang="en-US" smtClean="0">
                <a:latin typeface="Arial" charset="0"/>
                <a:cs typeface="Arial" charset="0"/>
              </a:rPr>
              <a:t>is scheduled to exit </a:t>
            </a:r>
          </a:p>
          <a:p>
            <a:pPr eaLnBrk="1" hangingPunct="1">
              <a:buFont typeface="Arial" charset="0"/>
              <a:buNone/>
            </a:pPr>
            <a:r>
              <a:rPr lang="en-US" smtClean="0">
                <a:latin typeface="Arial" charset="0"/>
                <a:cs typeface="Arial" charset="0"/>
              </a:rPr>
              <a:t>on May 8, 2008</a:t>
            </a:r>
          </a:p>
          <a:p>
            <a:pPr eaLnBrk="1" hangingPunct="1">
              <a:buFont typeface="Wingdings" pitchFamily="2" charset="2"/>
              <a:buNone/>
            </a:pPr>
            <a:endParaRPr lang="en-US" smtClean="0"/>
          </a:p>
          <a:p>
            <a:pPr eaLnBrk="1" hangingPunct="1">
              <a:buFont typeface="Wingdings" pitchFamily="2" charset="2"/>
              <a:buNone/>
            </a:pPr>
            <a:r>
              <a:rPr lang="en-US" smtClean="0"/>
              <a:t>	</a:t>
            </a:r>
          </a:p>
        </p:txBody>
      </p:sp>
      <p:sp>
        <p:nvSpPr>
          <p:cNvPr id="162818" name="Rectangle 6"/>
          <p:cNvSpPr>
            <a:spLocks noGrp="1" noChangeArrowheads="1"/>
          </p:cNvSpPr>
          <p:nvPr>
            <p:ph sz="half" idx="2"/>
          </p:nvPr>
        </p:nvSpPr>
        <p:spPr>
          <a:xfrm>
            <a:off x="5105400" y="2286000"/>
            <a:ext cx="4572000" cy="4267200"/>
          </a:xfrm>
        </p:spPr>
        <p:txBody>
          <a:bodyPr/>
          <a:lstStyle/>
          <a:p>
            <a:pPr eaLnBrk="1" hangingPunct="1">
              <a:buFont typeface="Arial" charset="0"/>
              <a:buNone/>
            </a:pPr>
            <a:r>
              <a:rPr lang="en-US" smtClean="0">
                <a:latin typeface="Arial" charset="0"/>
                <a:cs typeface="Arial" charset="0"/>
              </a:rPr>
              <a:t>XXX is a fourth grader </a:t>
            </a:r>
          </a:p>
          <a:p>
            <a:pPr eaLnBrk="1" hangingPunct="1">
              <a:buFont typeface="Wingdings" pitchFamily="2" charset="2"/>
              <a:buNone/>
            </a:pPr>
            <a:r>
              <a:rPr lang="en-US" smtClean="0">
                <a:latin typeface="Arial" charset="0"/>
                <a:cs typeface="Arial" charset="0"/>
              </a:rPr>
              <a:t>at XXX Elementary.  XXX  </a:t>
            </a:r>
          </a:p>
          <a:p>
            <a:pPr eaLnBrk="1" hangingPunct="1">
              <a:buFont typeface="Wingdings" pitchFamily="2" charset="2"/>
              <a:buNone/>
            </a:pPr>
            <a:r>
              <a:rPr lang="en-US" smtClean="0">
                <a:latin typeface="Arial" charset="0"/>
                <a:cs typeface="Arial" charset="0"/>
              </a:rPr>
              <a:t> is repeating 4th grade due </a:t>
            </a:r>
          </a:p>
          <a:p>
            <a:pPr eaLnBrk="1" hangingPunct="1">
              <a:buFont typeface="Wingdings" pitchFamily="2" charset="2"/>
              <a:buNone/>
            </a:pPr>
            <a:r>
              <a:rPr lang="en-US" smtClean="0">
                <a:latin typeface="Arial" charset="0"/>
                <a:cs typeface="Arial" charset="0"/>
              </a:rPr>
              <a:t>to unsatisfactory ELA </a:t>
            </a:r>
          </a:p>
          <a:p>
            <a:pPr eaLnBrk="1" hangingPunct="1">
              <a:buFont typeface="Wingdings" pitchFamily="2" charset="2"/>
              <a:buNone/>
            </a:pPr>
            <a:r>
              <a:rPr lang="en-US" smtClean="0">
                <a:latin typeface="Arial" charset="0"/>
                <a:cs typeface="Arial" charset="0"/>
              </a:rPr>
              <a:t>scores on LEAP.  Decoding </a:t>
            </a:r>
          </a:p>
          <a:p>
            <a:pPr eaLnBrk="1" hangingPunct="1">
              <a:buFont typeface="Wingdings" pitchFamily="2" charset="2"/>
              <a:buNone/>
            </a:pPr>
            <a:r>
              <a:rPr lang="en-US" smtClean="0">
                <a:latin typeface="Arial" charset="0"/>
                <a:cs typeface="Arial" charset="0"/>
              </a:rPr>
              <a:t>and comprehension  skills </a:t>
            </a:r>
          </a:p>
          <a:p>
            <a:pPr eaLnBrk="1" hangingPunct="1">
              <a:buFont typeface="Wingdings" pitchFamily="2" charset="2"/>
              <a:buNone/>
            </a:pPr>
            <a:r>
              <a:rPr lang="en-US" smtClean="0">
                <a:latin typeface="Arial" charset="0"/>
                <a:cs typeface="Arial" charset="0"/>
              </a:rPr>
              <a:t>are weak.  XXX is polite </a:t>
            </a:r>
          </a:p>
          <a:p>
            <a:pPr eaLnBrk="1" hangingPunct="1">
              <a:buFont typeface="Wingdings" pitchFamily="2" charset="2"/>
              <a:buNone/>
            </a:pPr>
            <a:r>
              <a:rPr lang="en-US" smtClean="0">
                <a:latin typeface="Arial" charset="0"/>
                <a:cs typeface="Arial" charset="0"/>
              </a:rPr>
              <a:t>and has good attendance.</a:t>
            </a:r>
          </a:p>
          <a:p>
            <a:pPr eaLnBrk="1" hangingPunct="1">
              <a:buFont typeface="Arial" charset="0"/>
              <a:buNone/>
            </a:pPr>
            <a:endParaRPr lang="en-US" smtClean="0"/>
          </a:p>
        </p:txBody>
      </p:sp>
      <p:sp>
        <p:nvSpPr>
          <p:cNvPr id="162819" name="TextBox 4"/>
          <p:cNvSpPr txBox="1">
            <a:spLocks noChangeArrowheads="1"/>
          </p:cNvSpPr>
          <p:nvPr/>
        </p:nvSpPr>
        <p:spPr bwMode="auto">
          <a:xfrm>
            <a:off x="1828800" y="381000"/>
            <a:ext cx="6400800" cy="646113"/>
          </a:xfrm>
          <a:prstGeom prst="rect">
            <a:avLst/>
          </a:prstGeom>
          <a:noFill/>
          <a:ln w="9525">
            <a:noFill/>
            <a:miter lim="800000"/>
            <a:headEnd/>
            <a:tailEnd/>
          </a:ln>
        </p:spPr>
        <p:txBody>
          <a:bodyPr>
            <a:spAutoFit/>
          </a:bodyPr>
          <a:lstStyle/>
          <a:p>
            <a:r>
              <a:rPr lang="en-US" sz="3600" b="1">
                <a:solidFill>
                  <a:srgbClr val="0000CC"/>
                </a:solidFill>
                <a:latin typeface="Arial" charset="0"/>
                <a:cs typeface="Arial" charset="0"/>
              </a:rPr>
              <a:t>General Student Information </a:t>
            </a:r>
          </a:p>
        </p:txBody>
      </p:sp>
      <p:sp>
        <p:nvSpPr>
          <p:cNvPr id="162820" name="TextBox 5"/>
          <p:cNvSpPr txBox="1">
            <a:spLocks noChangeArrowheads="1"/>
          </p:cNvSpPr>
          <p:nvPr/>
        </p:nvSpPr>
        <p:spPr bwMode="auto">
          <a:xfrm>
            <a:off x="685800" y="1371600"/>
            <a:ext cx="3733800" cy="523875"/>
          </a:xfrm>
          <a:prstGeom prst="rect">
            <a:avLst/>
          </a:prstGeom>
          <a:noFill/>
          <a:ln w="9525">
            <a:noFill/>
            <a:miter lim="800000"/>
            <a:headEnd/>
            <a:tailEnd/>
          </a:ln>
        </p:spPr>
        <p:txBody>
          <a:bodyPr>
            <a:spAutoFit/>
          </a:bodyPr>
          <a:lstStyle/>
          <a:p>
            <a:r>
              <a:rPr lang="en-US" sz="2800">
                <a:solidFill>
                  <a:srgbClr val="006A4E"/>
                </a:solidFill>
                <a:latin typeface="Arial" charset="0"/>
                <a:cs typeface="Arial" charset="0"/>
              </a:rPr>
              <a:t>Non-example</a:t>
            </a:r>
          </a:p>
        </p:txBody>
      </p:sp>
      <p:sp>
        <p:nvSpPr>
          <p:cNvPr id="162821" name="TextBox 6"/>
          <p:cNvSpPr txBox="1">
            <a:spLocks noChangeArrowheads="1"/>
          </p:cNvSpPr>
          <p:nvPr/>
        </p:nvSpPr>
        <p:spPr bwMode="auto">
          <a:xfrm>
            <a:off x="5105400" y="1371600"/>
            <a:ext cx="4038600" cy="523875"/>
          </a:xfrm>
          <a:prstGeom prst="rect">
            <a:avLst/>
          </a:prstGeom>
          <a:noFill/>
          <a:ln w="9525">
            <a:noFill/>
            <a:miter lim="800000"/>
            <a:headEnd/>
            <a:tailEnd/>
          </a:ln>
        </p:spPr>
        <p:txBody>
          <a:bodyPr>
            <a:spAutoFit/>
          </a:bodyPr>
          <a:lstStyle/>
          <a:p>
            <a:r>
              <a:rPr lang="en-US" sz="2800">
                <a:solidFill>
                  <a:srgbClr val="006A4E"/>
                </a:solidFill>
                <a:latin typeface="Arial" charset="0"/>
                <a:cs typeface="Arial" charset="0"/>
              </a:rPr>
              <a:t>Non-example but better</a:t>
            </a:r>
          </a:p>
        </p:txBody>
      </p:sp>
      <p:sp>
        <p:nvSpPr>
          <p:cNvPr id="7" name="Slide Number Placeholder 6"/>
          <p:cNvSpPr>
            <a:spLocks noGrp="1"/>
          </p:cNvSpPr>
          <p:nvPr>
            <p:ph type="sldNum" sz="quarter" idx="12"/>
          </p:nvPr>
        </p:nvSpPr>
        <p:spPr/>
        <p:txBody>
          <a:bodyPr/>
          <a:lstStyle/>
          <a:p>
            <a:pPr>
              <a:defRPr/>
            </a:pPr>
            <a:fld id="{E51EBC54-141E-42CF-AA3B-CF4EF8BD3E0D}" type="slidenum">
              <a:rPr lang="en-US" smtClean="0"/>
              <a:pPr>
                <a:defRPr/>
              </a:pPr>
              <a:t>22</a:t>
            </a:fld>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ChangeArrowheads="1"/>
          </p:cNvSpPr>
          <p:nvPr>
            <p:ph type="title"/>
          </p:nvPr>
        </p:nvSpPr>
        <p:spPr>
          <a:xfrm>
            <a:off x="685800" y="457200"/>
            <a:ext cx="8572500" cy="762000"/>
          </a:xfrm>
        </p:spPr>
        <p:txBody>
          <a:bodyPr/>
          <a:lstStyle/>
          <a:p>
            <a:pPr eaLnBrk="1" hangingPunct="1"/>
            <a:r>
              <a:rPr lang="en-US" smtClean="0">
                <a:latin typeface="Arial" charset="0"/>
              </a:rPr>
              <a:t>Activity – Write the GSI</a:t>
            </a:r>
          </a:p>
        </p:txBody>
      </p:sp>
      <p:sp>
        <p:nvSpPr>
          <p:cNvPr id="164866" name="Rectangle 3"/>
          <p:cNvSpPr>
            <a:spLocks noGrp="1" noChangeArrowheads="1"/>
          </p:cNvSpPr>
          <p:nvPr>
            <p:ph idx="1"/>
          </p:nvPr>
        </p:nvSpPr>
        <p:spPr>
          <a:xfrm>
            <a:off x="457200" y="1524000"/>
            <a:ext cx="9144000" cy="5562600"/>
          </a:xfrm>
        </p:spPr>
        <p:txBody>
          <a:bodyPr/>
          <a:lstStyle/>
          <a:p>
            <a:pPr eaLnBrk="1" hangingPunct="1">
              <a:lnSpc>
                <a:spcPct val="90000"/>
              </a:lnSpc>
            </a:pPr>
            <a:r>
              <a:rPr lang="en-US" smtClean="0">
                <a:latin typeface="Arial" charset="0"/>
              </a:rPr>
              <a:t>Utilizing steps 1 and 2  </a:t>
            </a:r>
          </a:p>
          <a:p>
            <a:pPr lvl="1" eaLnBrk="1" hangingPunct="1">
              <a:lnSpc>
                <a:spcPct val="90000"/>
              </a:lnSpc>
            </a:pPr>
            <a:r>
              <a:rPr lang="en-US" smtClean="0">
                <a:latin typeface="Arial" charset="0"/>
              </a:rPr>
              <a:t>(Tell me what’s in the steps)</a:t>
            </a:r>
            <a:endParaRPr lang="en-US" smtClean="0">
              <a:solidFill>
                <a:srgbClr val="254061"/>
              </a:solidFill>
              <a:latin typeface="Arial" charset="0"/>
            </a:endParaRPr>
          </a:p>
          <a:p>
            <a:pPr eaLnBrk="1" hangingPunct="1">
              <a:lnSpc>
                <a:spcPct val="90000"/>
              </a:lnSpc>
            </a:pPr>
            <a:r>
              <a:rPr lang="en-US" smtClean="0">
                <a:latin typeface="Arial" charset="0"/>
              </a:rPr>
              <a:t>In your group, examine the data for the case study student</a:t>
            </a:r>
          </a:p>
          <a:p>
            <a:pPr eaLnBrk="1" hangingPunct="1">
              <a:lnSpc>
                <a:spcPct val="90000"/>
              </a:lnSpc>
            </a:pPr>
            <a:r>
              <a:rPr lang="en-US" smtClean="0">
                <a:latin typeface="Arial" charset="0"/>
              </a:rPr>
              <a:t>What data are important?</a:t>
            </a:r>
          </a:p>
          <a:p>
            <a:pPr eaLnBrk="1" hangingPunct="1">
              <a:lnSpc>
                <a:spcPct val="90000"/>
              </a:lnSpc>
            </a:pPr>
            <a:r>
              <a:rPr lang="en-US" smtClean="0">
                <a:latin typeface="Arial" charset="0"/>
              </a:rPr>
              <a:t>What does the data show regarding the knowledge and skills the student has demonstrated in relation to the GLEs and/or Extended Standards?</a:t>
            </a:r>
          </a:p>
          <a:p>
            <a:pPr eaLnBrk="1" hangingPunct="1">
              <a:lnSpc>
                <a:spcPct val="90000"/>
              </a:lnSpc>
            </a:pPr>
            <a:r>
              <a:rPr lang="en-US" smtClean="0">
                <a:latin typeface="Arial" charset="0"/>
              </a:rPr>
              <a:t>Did you find any discrepancies in the case study provided? </a:t>
            </a:r>
          </a:p>
        </p:txBody>
      </p:sp>
      <p:sp>
        <p:nvSpPr>
          <p:cNvPr id="4" name="Slide Number Placeholder 3"/>
          <p:cNvSpPr>
            <a:spLocks noGrp="1"/>
          </p:cNvSpPr>
          <p:nvPr>
            <p:ph type="sldNum" sz="quarter" idx="12"/>
          </p:nvPr>
        </p:nvSpPr>
        <p:spPr/>
        <p:txBody>
          <a:bodyPr/>
          <a:lstStyle/>
          <a:p>
            <a:pPr>
              <a:defRPr/>
            </a:pPr>
            <a:fld id="{46E3752F-D03B-445A-AB9C-E81C9469C4C1}" type="slidenum">
              <a:rPr lang="en-US" smtClean="0"/>
              <a:pPr>
                <a:defRPr/>
              </a:pPr>
              <a:t>23</a:t>
            </a:fld>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2"/>
          <p:cNvSpPr>
            <a:spLocks noGrp="1" noChangeArrowheads="1"/>
          </p:cNvSpPr>
          <p:nvPr>
            <p:ph type="title"/>
          </p:nvPr>
        </p:nvSpPr>
        <p:spPr>
          <a:xfrm>
            <a:off x="685800" y="304800"/>
            <a:ext cx="8572500" cy="685800"/>
          </a:xfrm>
        </p:spPr>
        <p:txBody>
          <a:bodyPr/>
          <a:lstStyle/>
          <a:p>
            <a:pPr eaLnBrk="1" hangingPunct="1"/>
            <a:r>
              <a:rPr lang="en-US" smtClean="0">
                <a:latin typeface="Arial" charset="0"/>
              </a:rPr>
              <a:t>GSI – components of   </a:t>
            </a:r>
            <a:endParaRPr lang="en-US" smtClean="0">
              <a:solidFill>
                <a:srgbClr val="FF0000"/>
              </a:solidFill>
              <a:latin typeface="Arial" charset="0"/>
            </a:endParaRPr>
          </a:p>
        </p:txBody>
      </p:sp>
      <p:sp>
        <p:nvSpPr>
          <p:cNvPr id="53252" name="Rectangle 3"/>
          <p:cNvSpPr>
            <a:spLocks noGrp="1" noChangeArrowheads="1"/>
          </p:cNvSpPr>
          <p:nvPr>
            <p:ph idx="1"/>
          </p:nvPr>
        </p:nvSpPr>
        <p:spPr>
          <a:xfrm>
            <a:off x="457200" y="1219200"/>
            <a:ext cx="9144000" cy="6019800"/>
          </a:xfrm>
        </p:spPr>
        <p:txBody>
          <a:bodyPr rtlCol="0">
            <a:normAutofit/>
          </a:bodyPr>
          <a:lstStyle/>
          <a:p>
            <a:pPr marL="0" lvl="1" indent="0" defTabSz="914080" eaLnBrk="1" fontAlgn="auto" hangingPunct="1">
              <a:lnSpc>
                <a:spcPct val="80000"/>
              </a:lnSpc>
              <a:spcAft>
                <a:spcPts val="0"/>
              </a:spcAft>
              <a:buClr>
                <a:srgbClr val="0000CC"/>
              </a:buClr>
              <a:buFont typeface="Symbol" pitchFamily="18" charset="2"/>
              <a:buChar char="¨"/>
              <a:defRPr/>
            </a:pPr>
            <a:r>
              <a:rPr lang="en-US" sz="3200" dirty="0" smtClean="0"/>
              <a:t>General information about the student</a:t>
            </a:r>
          </a:p>
          <a:p>
            <a:pPr marL="0" lvl="1" indent="0" defTabSz="914080" eaLnBrk="1" fontAlgn="auto" hangingPunct="1">
              <a:lnSpc>
                <a:spcPct val="80000"/>
              </a:lnSpc>
              <a:spcAft>
                <a:spcPts val="0"/>
              </a:spcAft>
              <a:buClr>
                <a:srgbClr val="0000CC"/>
              </a:buClr>
              <a:buFont typeface="Symbol" pitchFamily="18" charset="2"/>
              <a:buChar char="¨"/>
              <a:defRPr/>
            </a:pPr>
            <a:r>
              <a:rPr lang="en-US" sz="3200" dirty="0" smtClean="0"/>
              <a:t>Strengths – what is the student able to do</a:t>
            </a:r>
          </a:p>
          <a:p>
            <a:pPr marL="0" lvl="1" indent="0" defTabSz="914080" eaLnBrk="1" fontAlgn="auto" hangingPunct="1">
              <a:lnSpc>
                <a:spcPct val="80000"/>
              </a:lnSpc>
              <a:spcAft>
                <a:spcPts val="0"/>
              </a:spcAft>
              <a:buClr>
                <a:srgbClr val="0000CC"/>
              </a:buClr>
              <a:buFont typeface="Symbol" pitchFamily="18" charset="2"/>
              <a:buChar char="¨"/>
              <a:defRPr/>
            </a:pPr>
            <a:r>
              <a:rPr lang="en-US" sz="3200" dirty="0" smtClean="0"/>
              <a:t>Parent concerns</a:t>
            </a:r>
          </a:p>
          <a:p>
            <a:pPr marL="0" lvl="1" indent="0" defTabSz="914080" eaLnBrk="1" fontAlgn="auto" hangingPunct="1">
              <a:lnSpc>
                <a:spcPct val="80000"/>
              </a:lnSpc>
              <a:spcAft>
                <a:spcPts val="0"/>
              </a:spcAft>
              <a:buClr>
                <a:srgbClr val="0000CC"/>
              </a:buClr>
              <a:buFont typeface="Symbol" pitchFamily="18" charset="2"/>
              <a:buChar char="¨"/>
              <a:defRPr/>
            </a:pPr>
            <a:r>
              <a:rPr lang="en-US" sz="3200" dirty="0" smtClean="0"/>
              <a:t>Evaluation/reevaluation results</a:t>
            </a:r>
          </a:p>
          <a:p>
            <a:pPr marL="288925" lvl="1" indent="-288925" defTabSz="914080" eaLnBrk="1" fontAlgn="auto" hangingPunct="1">
              <a:lnSpc>
                <a:spcPct val="80000"/>
              </a:lnSpc>
              <a:spcAft>
                <a:spcPts val="0"/>
              </a:spcAft>
              <a:buClr>
                <a:srgbClr val="0000CC"/>
              </a:buClr>
              <a:buFont typeface="Symbol" pitchFamily="18" charset="2"/>
              <a:buChar char="¨"/>
              <a:defRPr/>
            </a:pPr>
            <a:r>
              <a:rPr lang="en-US" sz="3200" dirty="0" smtClean="0"/>
              <a:t>Academic, developmental and functional needs- what does the student need assistance with?</a:t>
            </a:r>
          </a:p>
          <a:p>
            <a:pPr marL="0" lvl="1" indent="0" defTabSz="914080" eaLnBrk="1" fontAlgn="auto" hangingPunct="1">
              <a:lnSpc>
                <a:spcPct val="80000"/>
              </a:lnSpc>
              <a:spcAft>
                <a:spcPts val="0"/>
              </a:spcAft>
              <a:buClr>
                <a:srgbClr val="0000CC"/>
              </a:buClr>
              <a:buFont typeface="Symbol" pitchFamily="18" charset="2"/>
              <a:buChar char="¨"/>
              <a:defRPr/>
            </a:pPr>
            <a:r>
              <a:rPr lang="en-US" sz="3200" dirty="0" smtClean="0"/>
              <a:t>Statewide assessment results</a:t>
            </a:r>
          </a:p>
          <a:p>
            <a:pPr marL="350838" lvl="1" indent="-350838" defTabSz="914080" eaLnBrk="1" fontAlgn="auto" hangingPunct="1">
              <a:lnSpc>
                <a:spcPct val="80000"/>
              </a:lnSpc>
              <a:spcAft>
                <a:spcPts val="0"/>
              </a:spcAft>
              <a:buClr>
                <a:srgbClr val="0000CC"/>
              </a:buClr>
              <a:buFont typeface="Symbol" pitchFamily="18" charset="2"/>
              <a:buChar char="¨"/>
              <a:defRPr/>
            </a:pPr>
            <a:r>
              <a:rPr lang="en-US" sz="3200" dirty="0" smtClean="0"/>
              <a:t>Progress or lack of expected progress in the general education curriculum</a:t>
            </a:r>
          </a:p>
          <a:p>
            <a:pPr marL="0" lvl="1" indent="0" defTabSz="914080" eaLnBrk="1" fontAlgn="auto" hangingPunct="1">
              <a:lnSpc>
                <a:spcPct val="80000"/>
              </a:lnSpc>
              <a:spcAft>
                <a:spcPts val="0"/>
              </a:spcAft>
              <a:buClr>
                <a:srgbClr val="0000CC"/>
              </a:buClr>
              <a:buFont typeface="Symbol" pitchFamily="18" charset="2"/>
              <a:buChar char="¨"/>
              <a:defRPr/>
            </a:pPr>
            <a:r>
              <a:rPr lang="en-US" sz="3200" dirty="0" smtClean="0"/>
              <a:t>Consideration of special factors </a:t>
            </a:r>
          </a:p>
          <a:p>
            <a:pPr marL="857250" lvl="3" indent="0" defTabSz="914080" eaLnBrk="1" fontAlgn="auto" hangingPunct="1">
              <a:lnSpc>
                <a:spcPct val="80000"/>
              </a:lnSpc>
              <a:spcAft>
                <a:spcPts val="0"/>
              </a:spcAft>
              <a:buFont typeface="Wingdings" pitchFamily="2" charset="2"/>
              <a:buNone/>
              <a:defRPr/>
            </a:pPr>
            <a:r>
              <a:rPr lang="en-US" sz="2400" dirty="0" smtClean="0"/>
              <a:t>Behavior 			Limited English Proficient    </a:t>
            </a:r>
          </a:p>
          <a:p>
            <a:pPr marL="857250" lvl="3" indent="0" defTabSz="914080" eaLnBrk="1" fontAlgn="auto" hangingPunct="1">
              <a:lnSpc>
                <a:spcPct val="80000"/>
              </a:lnSpc>
              <a:spcAft>
                <a:spcPts val="0"/>
              </a:spcAft>
              <a:buFont typeface="Wingdings" pitchFamily="2" charset="2"/>
              <a:buNone/>
              <a:defRPr/>
            </a:pPr>
            <a:r>
              <a:rPr lang="en-US" sz="2400" dirty="0" smtClean="0"/>
              <a:t>Use of Braille			Communication Needs 	</a:t>
            </a:r>
          </a:p>
          <a:p>
            <a:pPr marL="857250" lvl="3" indent="0" defTabSz="914080" eaLnBrk="1" fontAlgn="auto" hangingPunct="1">
              <a:lnSpc>
                <a:spcPct val="80000"/>
              </a:lnSpc>
              <a:spcAft>
                <a:spcPts val="0"/>
              </a:spcAft>
              <a:buFont typeface="Wingdings" pitchFamily="2" charset="2"/>
              <a:buNone/>
              <a:defRPr/>
            </a:pPr>
            <a:r>
              <a:rPr lang="en-US" sz="2400" dirty="0" smtClean="0"/>
              <a:t>Assistive Technology 	Health Needs </a:t>
            </a:r>
          </a:p>
        </p:txBody>
      </p:sp>
      <p:sp>
        <p:nvSpPr>
          <p:cNvPr id="4" name="Slide Number Placeholder 3"/>
          <p:cNvSpPr>
            <a:spLocks noGrp="1"/>
          </p:cNvSpPr>
          <p:nvPr>
            <p:ph type="sldNum" sz="quarter" idx="12"/>
          </p:nvPr>
        </p:nvSpPr>
        <p:spPr/>
        <p:txBody>
          <a:bodyPr/>
          <a:lstStyle/>
          <a:p>
            <a:pPr>
              <a:defRPr/>
            </a:pPr>
            <a:fld id="{CF0970ED-DB67-498F-A777-072615D4E851}" type="slidenum">
              <a:rPr lang="en-US" smtClean="0"/>
              <a:pPr>
                <a:defRPr/>
              </a:pPr>
              <a:t>24</a:t>
            </a:fld>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6"/>
          <p:cNvSpPr>
            <a:spLocks noGrp="1" noChangeArrowheads="1"/>
          </p:cNvSpPr>
          <p:nvPr>
            <p:ph type="title"/>
          </p:nvPr>
        </p:nvSpPr>
        <p:spPr>
          <a:xfrm>
            <a:off x="762000" y="228600"/>
            <a:ext cx="8550275" cy="1295400"/>
          </a:xfrm>
        </p:spPr>
        <p:txBody>
          <a:bodyPr/>
          <a:lstStyle/>
          <a:p>
            <a:pPr algn="l"/>
            <a:r>
              <a:rPr lang="en-US" smtClean="0">
                <a:latin typeface="Arial" charset="0"/>
                <a:cs typeface="Arial" charset="0"/>
              </a:rPr>
              <a:t>Why Assistive Technology?</a:t>
            </a:r>
          </a:p>
        </p:txBody>
      </p:sp>
      <p:sp>
        <p:nvSpPr>
          <p:cNvPr id="18439" name="Rectangle 7"/>
          <p:cNvSpPr>
            <a:spLocks noGrp="1" noChangeArrowheads="1"/>
          </p:cNvSpPr>
          <p:nvPr>
            <p:ph idx="1"/>
          </p:nvPr>
        </p:nvSpPr>
        <p:spPr>
          <a:xfrm>
            <a:off x="381000" y="2057400"/>
            <a:ext cx="9448800" cy="3352800"/>
          </a:xfrm>
        </p:spPr>
        <p:txBody>
          <a:bodyPr/>
          <a:lstStyle/>
          <a:p>
            <a:pPr>
              <a:buFont typeface="Arial" charset="0"/>
              <a:buChar char="•"/>
            </a:pPr>
            <a:r>
              <a:rPr lang="en-US" smtClean="0">
                <a:latin typeface="Arial" charset="0"/>
              </a:rPr>
              <a:t>IDEA mandates that we consider AT for EVERY student</a:t>
            </a:r>
          </a:p>
          <a:p>
            <a:pPr>
              <a:buFont typeface="Arial" charset="0"/>
              <a:buChar char="•"/>
            </a:pPr>
            <a:r>
              <a:rPr lang="en-US" smtClean="0">
                <a:latin typeface="Arial" charset="0"/>
              </a:rPr>
              <a:t>IDEA defines AT</a:t>
            </a:r>
          </a:p>
          <a:p>
            <a:pPr>
              <a:buFont typeface="Arial" charset="0"/>
              <a:buChar char="•"/>
            </a:pPr>
            <a:r>
              <a:rPr lang="en-US" smtClean="0">
                <a:latin typeface="Arial" charset="0"/>
              </a:rPr>
              <a:t>IDEA supports Universal Design</a:t>
            </a:r>
          </a:p>
          <a:p>
            <a:pPr>
              <a:buFont typeface="Arial" charset="0"/>
              <a:buChar char="•"/>
            </a:pPr>
            <a:r>
              <a:rPr lang="en-US" smtClean="0">
                <a:latin typeface="Arial" charset="0"/>
              </a:rPr>
              <a:t>IDEA requires that LEAs ensure Accessible Instructional Materials (AIM)</a:t>
            </a:r>
          </a:p>
        </p:txBody>
      </p:sp>
      <p:sp>
        <p:nvSpPr>
          <p:cNvPr id="18444" name="Text Box 12"/>
          <p:cNvSpPr txBox="1">
            <a:spLocks noChangeArrowheads="1"/>
          </p:cNvSpPr>
          <p:nvPr/>
        </p:nvSpPr>
        <p:spPr bwMode="auto">
          <a:xfrm>
            <a:off x="228600" y="5562600"/>
            <a:ext cx="9601200" cy="1631950"/>
          </a:xfrm>
          <a:prstGeom prst="rect">
            <a:avLst/>
          </a:prstGeom>
          <a:solidFill>
            <a:schemeClr val="bg1"/>
          </a:solidFill>
          <a:ln w="79375">
            <a:solidFill>
              <a:srgbClr val="993366"/>
            </a:solidFill>
            <a:miter lim="800000"/>
            <a:headEnd/>
            <a:tailEnd/>
          </a:ln>
        </p:spPr>
        <p:txBody>
          <a:bodyPr>
            <a:spAutoFit/>
          </a:bodyPr>
          <a:lstStyle/>
          <a:p>
            <a:r>
              <a:rPr lang="en-US">
                <a:solidFill>
                  <a:schemeClr val="tx1"/>
                </a:solidFill>
                <a:latin typeface="Arial" charset="0"/>
              </a:rPr>
              <a:t>any item, piece of equipment, or product system, whether acquired commercially or off the shelf, modified, or customized, that is used to increase, maintain, or improve functional capabilities of individuals with disabilities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8444"/>
                                        </p:tgtEl>
                                        <p:attrNameLst>
                                          <p:attrName>style.visibility</p:attrName>
                                        </p:attrNameLst>
                                      </p:cBhvr>
                                      <p:to>
                                        <p:strVal val="visible"/>
                                      </p:to>
                                    </p:set>
                                    <p:animEffect transition="in" filter="slide(fromBottom)">
                                      <p:cBhvr>
                                        <p:cTn id="15" dur="500"/>
                                        <p:tgtEl>
                                          <p:spTgt spid="1844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2000"/>
                                        <p:tgtEl>
                                          <p:spTgt spid="18444"/>
                                        </p:tgtEl>
                                      </p:cBhvr>
                                    </p:animEffect>
                                    <p:set>
                                      <p:cBhvr>
                                        <p:cTn id="20" dur="1" fill="hold">
                                          <p:stCondLst>
                                            <p:cond delay="1999"/>
                                          </p:stCondLst>
                                        </p:cTn>
                                        <p:tgtEl>
                                          <p:spTgt spid="1844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439">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4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build="p"/>
      <p:bldP spid="18444" grpId="0" animBg="1"/>
      <p:bldP spid="18444"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5"/>
          <p:cNvSpPr>
            <a:spLocks noGrp="1" noChangeArrowheads="1"/>
          </p:cNvSpPr>
          <p:nvPr>
            <p:ph type="title"/>
          </p:nvPr>
        </p:nvSpPr>
        <p:spPr>
          <a:xfrm>
            <a:off x="457200" y="609600"/>
            <a:ext cx="9144000" cy="1143000"/>
          </a:xfrm>
        </p:spPr>
        <p:txBody>
          <a:bodyPr/>
          <a:lstStyle/>
          <a:p>
            <a:r>
              <a:rPr lang="en-US" smtClean="0">
                <a:latin typeface="Arial" charset="0"/>
                <a:cs typeface="Arial" charset="0"/>
              </a:rPr>
              <a:t>Making Good Decisions </a:t>
            </a:r>
            <a:br>
              <a:rPr lang="en-US" smtClean="0">
                <a:latin typeface="Arial" charset="0"/>
                <a:cs typeface="Arial" charset="0"/>
              </a:rPr>
            </a:br>
            <a:r>
              <a:rPr lang="en-US" smtClean="0">
                <a:latin typeface="Arial" charset="0"/>
                <a:cs typeface="Arial" charset="0"/>
              </a:rPr>
              <a:t> SETT Framework</a:t>
            </a:r>
          </a:p>
        </p:txBody>
      </p:sp>
      <p:sp>
        <p:nvSpPr>
          <p:cNvPr id="10243" name="Rectangle 4"/>
          <p:cNvSpPr>
            <a:spLocks noGrp="1" noChangeArrowheads="1"/>
          </p:cNvSpPr>
          <p:nvPr>
            <p:ph idx="1"/>
          </p:nvPr>
        </p:nvSpPr>
        <p:spPr>
          <a:xfrm>
            <a:off x="457200" y="2057400"/>
            <a:ext cx="9144000" cy="5334000"/>
          </a:xfrm>
        </p:spPr>
        <p:txBody>
          <a:bodyPr/>
          <a:lstStyle/>
          <a:p>
            <a:pPr marL="406400" indent="-406400">
              <a:lnSpc>
                <a:spcPct val="80000"/>
              </a:lnSpc>
              <a:buFont typeface="Symbol" pitchFamily="18" charset="2"/>
              <a:buNone/>
              <a:defRPr/>
            </a:pPr>
            <a:r>
              <a:rPr lang="en-US" b="1" dirty="0" smtClean="0">
                <a:solidFill>
                  <a:srgbClr val="0000CC"/>
                </a:solidFill>
                <a:cs typeface="Arial" pitchFamily="34" charset="0"/>
              </a:rPr>
              <a:t>S </a:t>
            </a:r>
            <a:r>
              <a:rPr lang="en-US" dirty="0" smtClean="0">
                <a:solidFill>
                  <a:srgbClr val="0000CC"/>
                </a:solidFill>
                <a:cs typeface="Arial" pitchFamily="34" charset="0"/>
              </a:rPr>
              <a:t>- </a:t>
            </a:r>
            <a:r>
              <a:rPr lang="en-US" dirty="0" smtClean="0">
                <a:cs typeface="Arial" pitchFamily="34" charset="0"/>
              </a:rPr>
              <a:t>The </a:t>
            </a:r>
            <a:r>
              <a:rPr lang="en-US" b="1" dirty="0" smtClean="0">
                <a:cs typeface="Arial" pitchFamily="34" charset="0"/>
              </a:rPr>
              <a:t>student’s skills</a:t>
            </a:r>
            <a:r>
              <a:rPr lang="en-US" dirty="0" smtClean="0">
                <a:cs typeface="Arial" pitchFamily="34" charset="0"/>
              </a:rPr>
              <a:t> or issues of access </a:t>
            </a:r>
          </a:p>
          <a:p>
            <a:pPr marL="685800" indent="-685800">
              <a:lnSpc>
                <a:spcPct val="80000"/>
              </a:lnSpc>
              <a:buFont typeface="Symbol" pitchFamily="18" charset="2"/>
              <a:buNone/>
              <a:defRPr/>
            </a:pPr>
            <a:r>
              <a:rPr lang="en-US" dirty="0" smtClean="0">
                <a:cs typeface="Arial" pitchFamily="34" charset="0"/>
              </a:rPr>
              <a:t>	affecting performance</a:t>
            </a:r>
          </a:p>
          <a:p>
            <a:pPr marL="685800" indent="-685800">
              <a:lnSpc>
                <a:spcPct val="80000"/>
              </a:lnSpc>
              <a:buFont typeface="Symbol" pitchFamily="18" charset="2"/>
              <a:buNone/>
              <a:defRPr/>
            </a:pPr>
            <a:r>
              <a:rPr lang="en-US" b="1" dirty="0" smtClean="0">
                <a:solidFill>
                  <a:srgbClr val="0000CC"/>
                </a:solidFill>
                <a:cs typeface="Arial" pitchFamily="34" charset="0"/>
              </a:rPr>
              <a:t>E </a:t>
            </a:r>
            <a:r>
              <a:rPr lang="en-US" dirty="0" smtClean="0">
                <a:solidFill>
                  <a:srgbClr val="0000CC"/>
                </a:solidFill>
                <a:cs typeface="Arial" pitchFamily="34" charset="0"/>
              </a:rPr>
              <a:t>-</a:t>
            </a:r>
            <a:r>
              <a:rPr lang="en-US" dirty="0" smtClean="0">
                <a:solidFill>
                  <a:srgbClr val="1D9C9F"/>
                </a:solidFill>
                <a:cs typeface="Arial" pitchFamily="34" charset="0"/>
              </a:rPr>
              <a:t> </a:t>
            </a:r>
            <a:r>
              <a:rPr lang="en-US" dirty="0" smtClean="0">
                <a:cs typeface="Arial" pitchFamily="34" charset="0"/>
              </a:rPr>
              <a:t>The </a:t>
            </a:r>
            <a:r>
              <a:rPr lang="en-US" b="1" dirty="0" smtClean="0">
                <a:cs typeface="Arial" pitchFamily="34" charset="0"/>
              </a:rPr>
              <a:t>environment(s)</a:t>
            </a:r>
            <a:r>
              <a:rPr lang="en-US" dirty="0" smtClean="0">
                <a:cs typeface="Arial" pitchFamily="34" charset="0"/>
              </a:rPr>
              <a:t> where the completes task</a:t>
            </a:r>
          </a:p>
          <a:p>
            <a:pPr marL="685800" indent="-685800">
              <a:lnSpc>
                <a:spcPct val="80000"/>
              </a:lnSpc>
              <a:buFont typeface="Symbol" pitchFamily="18" charset="2"/>
              <a:buNone/>
              <a:defRPr/>
            </a:pPr>
            <a:r>
              <a:rPr lang="en-US" b="1" dirty="0" smtClean="0">
                <a:solidFill>
                  <a:srgbClr val="0000CC"/>
                </a:solidFill>
                <a:cs typeface="Arial" pitchFamily="34" charset="0"/>
              </a:rPr>
              <a:t>T </a:t>
            </a:r>
            <a:r>
              <a:rPr lang="en-US" dirty="0" smtClean="0">
                <a:solidFill>
                  <a:srgbClr val="0000CC"/>
                </a:solidFill>
                <a:cs typeface="Arial" pitchFamily="34" charset="0"/>
              </a:rPr>
              <a:t>-</a:t>
            </a:r>
            <a:r>
              <a:rPr lang="en-US" dirty="0" smtClean="0">
                <a:cs typeface="Arial" pitchFamily="34" charset="0"/>
              </a:rPr>
              <a:t> The </a:t>
            </a:r>
            <a:r>
              <a:rPr lang="en-US" b="1" dirty="0" smtClean="0">
                <a:cs typeface="Arial" pitchFamily="34" charset="0"/>
              </a:rPr>
              <a:t>task(s)</a:t>
            </a:r>
            <a:r>
              <a:rPr lang="en-US" dirty="0" smtClean="0">
                <a:cs typeface="Arial" pitchFamily="34" charset="0"/>
              </a:rPr>
              <a:t> that the student needs to accomplish</a:t>
            </a:r>
          </a:p>
          <a:p>
            <a:pPr marL="685800" indent="-685800">
              <a:lnSpc>
                <a:spcPct val="80000"/>
              </a:lnSpc>
              <a:buFont typeface="Symbol" pitchFamily="18" charset="2"/>
              <a:buNone/>
              <a:defRPr/>
            </a:pPr>
            <a:r>
              <a:rPr lang="en-US" b="1" dirty="0" smtClean="0">
                <a:solidFill>
                  <a:srgbClr val="0000CC"/>
                </a:solidFill>
                <a:cs typeface="Arial" pitchFamily="34" charset="0"/>
              </a:rPr>
              <a:t>T </a:t>
            </a:r>
            <a:r>
              <a:rPr lang="en-US" dirty="0" smtClean="0">
                <a:solidFill>
                  <a:srgbClr val="0000CC"/>
                </a:solidFill>
                <a:cs typeface="Arial" pitchFamily="34" charset="0"/>
              </a:rPr>
              <a:t>-</a:t>
            </a:r>
            <a:r>
              <a:rPr lang="en-US" dirty="0" smtClean="0">
                <a:cs typeface="Arial" pitchFamily="34" charset="0"/>
              </a:rPr>
              <a:t> Other </a:t>
            </a:r>
            <a:r>
              <a:rPr lang="en-US" b="1" dirty="0" smtClean="0">
                <a:cs typeface="Arial" pitchFamily="34" charset="0"/>
              </a:rPr>
              <a:t>strategies, modifications or accommodations </a:t>
            </a:r>
            <a:r>
              <a:rPr lang="en-US" dirty="0" smtClean="0">
                <a:cs typeface="Arial" pitchFamily="34" charset="0"/>
              </a:rPr>
              <a:t>(technology or non- technology strategies)</a:t>
            </a:r>
          </a:p>
          <a:p>
            <a:pPr marL="406400" indent="-406400">
              <a:lnSpc>
                <a:spcPct val="80000"/>
              </a:lnSpc>
              <a:buFont typeface="Wingdings" pitchFamily="2" charset="2"/>
              <a:buNone/>
              <a:defRPr/>
            </a:pPr>
            <a:r>
              <a:rPr lang="en-US" dirty="0" smtClean="0">
                <a:cs typeface="Arial" pitchFamily="34" charset="0"/>
              </a:rPr>
              <a:t>			 			             </a:t>
            </a:r>
            <a:r>
              <a:rPr lang="en-US" sz="2400" dirty="0" smtClean="0">
                <a:solidFill>
                  <a:srgbClr val="006A4E"/>
                </a:solidFill>
                <a:cs typeface="Arial" pitchFamily="34" charset="0"/>
              </a:rPr>
              <a:t>(Zabala,1999)</a:t>
            </a:r>
          </a:p>
          <a:p>
            <a:pPr marL="406400" indent="-406400" algn="r">
              <a:lnSpc>
                <a:spcPct val="80000"/>
              </a:lnSpc>
              <a:buFont typeface="Wingdings" pitchFamily="2" charset="2"/>
              <a:buNone/>
              <a:defRPr/>
            </a:pPr>
            <a:r>
              <a:rPr lang="en-US" sz="2400" u="sng" dirty="0" smtClean="0">
                <a:solidFill>
                  <a:srgbClr val="0000CC"/>
                </a:solidFill>
                <a:latin typeface="Arial" charset="0"/>
                <a:cs typeface="Arial" charset="0"/>
                <a:hlinkClick r:id="rId3"/>
              </a:rPr>
              <a:t>http://www.louisianaschools.net/lde/eia/1538.html</a:t>
            </a:r>
            <a:endParaRPr lang="en-US" sz="2400" u="sng" dirty="0" smtClean="0">
              <a:solidFill>
                <a:srgbClr val="0000CC"/>
              </a:solidFill>
              <a:latin typeface="Arial" charset="0"/>
              <a:cs typeface="Arial" charset="0"/>
            </a:endParaRPr>
          </a:p>
          <a:p>
            <a:pPr marL="406400" indent="-406400" algn="r">
              <a:lnSpc>
                <a:spcPct val="80000"/>
              </a:lnSpc>
              <a:buFont typeface="Wingdings" pitchFamily="2" charset="2"/>
              <a:buNone/>
              <a:defRPr/>
            </a:pPr>
            <a:r>
              <a:rPr lang="en-US" sz="2400" u="sng" dirty="0" smtClean="0">
                <a:solidFill>
                  <a:srgbClr val="0000CC"/>
                </a:solidFill>
                <a:latin typeface="Arial" charset="0"/>
                <a:cs typeface="Arial" charset="0"/>
              </a:rPr>
              <a:t> </a:t>
            </a:r>
            <a:endParaRPr lang="en-US" sz="2400" u="sng" dirty="0" smtClean="0">
              <a:solidFill>
                <a:srgbClr val="0000CC"/>
              </a:solidFill>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457200" y="457200"/>
            <a:ext cx="9144000" cy="914400"/>
          </a:xfrm>
        </p:spPr>
        <p:txBody>
          <a:bodyPr rtlCol="0">
            <a:normAutofit fontScale="90000"/>
          </a:bodyPr>
          <a:lstStyle/>
          <a:p>
            <a:pPr algn="l" defTabSz="914080" eaLnBrk="1" fontAlgn="auto" hangingPunct="1">
              <a:spcAft>
                <a:spcPts val="0"/>
              </a:spcAft>
              <a:defRPr/>
            </a:pPr>
            <a:r>
              <a:rPr lang="en-US" dirty="0" smtClean="0">
                <a:solidFill>
                  <a:schemeClr val="tx1"/>
                </a:solidFill>
              </a:rPr>
              <a:t>Step 3: </a:t>
            </a:r>
            <a:r>
              <a:rPr lang="en-US" dirty="0" smtClean="0">
                <a:solidFill>
                  <a:srgbClr val="006A4E"/>
                </a:solidFill>
              </a:rPr>
              <a:t>Determine</a:t>
            </a:r>
            <a:r>
              <a:rPr lang="en-US" dirty="0" smtClean="0"/>
              <a:t> the student’s performance level</a:t>
            </a:r>
            <a:endParaRPr lang="en-US" dirty="0" smtClean="0">
              <a:solidFill>
                <a:schemeClr val="tx1"/>
              </a:solidFill>
            </a:endParaRPr>
          </a:p>
        </p:txBody>
      </p:sp>
      <p:sp>
        <p:nvSpPr>
          <p:cNvPr id="173058" name="Rectangle 3"/>
          <p:cNvSpPr>
            <a:spLocks noGrp="1" noChangeArrowheads="1"/>
          </p:cNvSpPr>
          <p:nvPr>
            <p:ph idx="1"/>
          </p:nvPr>
        </p:nvSpPr>
        <p:spPr>
          <a:xfrm>
            <a:off x="720725" y="1524000"/>
            <a:ext cx="8550275" cy="5183188"/>
          </a:xfrm>
        </p:spPr>
        <p:txBody>
          <a:bodyPr/>
          <a:lstStyle/>
          <a:p>
            <a:pPr eaLnBrk="1" hangingPunct="1">
              <a:lnSpc>
                <a:spcPct val="90000"/>
              </a:lnSpc>
            </a:pPr>
            <a:r>
              <a:rPr lang="en-US" smtClean="0">
                <a:latin typeface="Arial" charset="0"/>
              </a:rPr>
              <a:t>To provide a summary of baseline information that indicates the student’s academic achievement</a:t>
            </a:r>
          </a:p>
          <a:p>
            <a:pPr eaLnBrk="1" hangingPunct="1">
              <a:lnSpc>
                <a:spcPct val="90000"/>
              </a:lnSpc>
            </a:pPr>
            <a:r>
              <a:rPr lang="en-US" smtClean="0">
                <a:latin typeface="Arial" charset="0"/>
              </a:rPr>
              <a:t>To identify current functional performance </a:t>
            </a:r>
          </a:p>
          <a:p>
            <a:pPr eaLnBrk="1" hangingPunct="1">
              <a:lnSpc>
                <a:spcPct val="90000"/>
              </a:lnSpc>
            </a:pPr>
            <a:r>
              <a:rPr lang="en-US" smtClean="0">
                <a:latin typeface="Arial" charset="0"/>
              </a:rPr>
              <a:t>To provide an explanation of how the disability affects the student’s involvement/progress in participating in the general education curriculum, </a:t>
            </a:r>
          </a:p>
          <a:p>
            <a:pPr lvl="1" eaLnBrk="1" hangingPunct="1">
              <a:lnSpc>
                <a:spcPct val="90000"/>
              </a:lnSpc>
            </a:pPr>
            <a:r>
              <a:rPr lang="en-US" smtClean="0">
                <a:latin typeface="Arial" charset="0"/>
              </a:rPr>
              <a:t>for preschool children, as appropriate, to participate in age-appropriate activities </a:t>
            </a:r>
          </a:p>
          <a:p>
            <a:pPr eaLnBrk="1" hangingPunct="1">
              <a:buFont typeface="Wingdings" pitchFamily="2" charset="2"/>
              <a:buNone/>
            </a:pPr>
            <a:endParaRPr lang="en-US" i="1" smtClean="0">
              <a:latin typeface="Arial" charset="0"/>
            </a:endParaRPr>
          </a:p>
        </p:txBody>
      </p:sp>
      <p:sp>
        <p:nvSpPr>
          <p:cNvPr id="4" name="Slide Number Placeholder 3"/>
          <p:cNvSpPr>
            <a:spLocks noGrp="1"/>
          </p:cNvSpPr>
          <p:nvPr>
            <p:ph type="sldNum" sz="quarter" idx="12"/>
          </p:nvPr>
        </p:nvSpPr>
        <p:spPr/>
        <p:txBody>
          <a:bodyPr/>
          <a:lstStyle/>
          <a:p>
            <a:pPr>
              <a:defRPr/>
            </a:pPr>
            <a:fld id="{40B6F9DA-42CE-483D-B727-207D6177B0DC}" type="slidenum">
              <a:rPr lang="en-US" smtClean="0"/>
              <a:pPr>
                <a:defRPr/>
              </a:pPr>
              <a:t>27</a:t>
            </a:fld>
            <a:endParaRPr 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Title 1"/>
          <p:cNvSpPr>
            <a:spLocks noGrp="1"/>
          </p:cNvSpPr>
          <p:nvPr>
            <p:ph type="title"/>
          </p:nvPr>
        </p:nvSpPr>
        <p:spPr>
          <a:xfrm>
            <a:off x="503238" y="311150"/>
            <a:ext cx="9051925" cy="1441450"/>
          </a:xfrm>
        </p:spPr>
        <p:txBody>
          <a:bodyPr/>
          <a:lstStyle/>
          <a:p>
            <a:r>
              <a:rPr lang="en-US" smtClean="0">
                <a:latin typeface="Arial" charset="0"/>
              </a:rPr>
              <a:t>Purpose of writing the academic achievement and functional performance statements</a:t>
            </a:r>
          </a:p>
        </p:txBody>
      </p:sp>
      <p:sp>
        <p:nvSpPr>
          <p:cNvPr id="175106" name="Content Placeholder 2"/>
          <p:cNvSpPr>
            <a:spLocks noGrp="1"/>
          </p:cNvSpPr>
          <p:nvPr>
            <p:ph idx="1"/>
          </p:nvPr>
        </p:nvSpPr>
        <p:spPr/>
        <p:txBody>
          <a:bodyPr/>
          <a:lstStyle/>
          <a:p>
            <a:pPr eaLnBrk="1" hangingPunct="1">
              <a:buFont typeface="Wingdings" pitchFamily="2" charset="2"/>
              <a:buNone/>
            </a:pPr>
            <a:r>
              <a:rPr lang="en-US" smtClean="0">
                <a:latin typeface="Arial" charset="0"/>
              </a:rPr>
              <a:t>The present level  of performance answers the questions:</a:t>
            </a:r>
          </a:p>
          <a:p>
            <a:pPr eaLnBrk="1" hangingPunct="1">
              <a:buFont typeface="Wingdings" pitchFamily="2" charset="2"/>
              <a:buNone/>
            </a:pPr>
            <a:r>
              <a:rPr lang="en-US" smtClean="0">
                <a:latin typeface="Arial" charset="0"/>
              </a:rPr>
              <a:t> 	</a:t>
            </a:r>
            <a:r>
              <a:rPr lang="en-US" i="1" smtClean="0">
                <a:latin typeface="Arial" charset="0"/>
              </a:rPr>
              <a:t>“What is the student able to do NOW ? </a:t>
            </a:r>
          </a:p>
          <a:p>
            <a:pPr eaLnBrk="1" hangingPunct="1">
              <a:buFont typeface="Wingdings" pitchFamily="2" charset="2"/>
              <a:buNone/>
            </a:pPr>
            <a:r>
              <a:rPr lang="en-US" i="1" smtClean="0">
                <a:latin typeface="Arial" charset="0"/>
              </a:rPr>
              <a:t>	What is the student NOT able to do?”</a:t>
            </a:r>
          </a:p>
          <a:p>
            <a:endParaRPr lang="en-US" smtClean="0">
              <a:latin typeface="Arial" charset="0"/>
            </a:endParaRPr>
          </a:p>
        </p:txBody>
      </p:sp>
      <p:sp>
        <p:nvSpPr>
          <p:cNvPr id="4" name="Slide Number Placeholder 3"/>
          <p:cNvSpPr>
            <a:spLocks noGrp="1"/>
          </p:cNvSpPr>
          <p:nvPr>
            <p:ph type="sldNum" sz="quarter" idx="12"/>
          </p:nvPr>
        </p:nvSpPr>
        <p:spPr/>
        <p:txBody>
          <a:bodyPr/>
          <a:lstStyle/>
          <a:p>
            <a:pPr>
              <a:defRPr/>
            </a:pPr>
            <a:fld id="{85CB346E-03C2-4BF7-A056-5BEE007C5EF4}"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2"/>
          <p:cNvSpPr>
            <a:spLocks noGrp="1" noChangeArrowheads="1"/>
          </p:cNvSpPr>
          <p:nvPr>
            <p:ph type="title"/>
          </p:nvPr>
        </p:nvSpPr>
        <p:spPr>
          <a:xfrm>
            <a:off x="762000" y="228600"/>
            <a:ext cx="8572500" cy="1066800"/>
          </a:xfrm>
        </p:spPr>
        <p:txBody>
          <a:bodyPr/>
          <a:lstStyle/>
          <a:p>
            <a:pPr eaLnBrk="1" hangingPunct="1"/>
            <a:r>
              <a:rPr lang="en-US" smtClean="0">
                <a:latin typeface="Arial" charset="0"/>
              </a:rPr>
              <a:t>Present Level of Performance</a:t>
            </a:r>
          </a:p>
        </p:txBody>
      </p:sp>
      <p:sp>
        <p:nvSpPr>
          <p:cNvPr id="177154" name="Rectangle 3"/>
          <p:cNvSpPr>
            <a:spLocks noGrp="1" noChangeArrowheads="1"/>
          </p:cNvSpPr>
          <p:nvPr>
            <p:ph idx="1"/>
          </p:nvPr>
        </p:nvSpPr>
        <p:spPr/>
        <p:txBody>
          <a:bodyPr/>
          <a:lstStyle/>
          <a:p>
            <a:pPr eaLnBrk="1" hangingPunct="1">
              <a:buFont typeface="Wingdings" pitchFamily="2" charset="2"/>
              <a:buNone/>
            </a:pPr>
            <a:r>
              <a:rPr lang="en-US" b="1" smtClean="0">
                <a:latin typeface="Arial" charset="0"/>
              </a:rPr>
              <a:t>Remember…</a:t>
            </a:r>
          </a:p>
          <a:p>
            <a:pPr eaLnBrk="1" hangingPunct="1">
              <a:buFont typeface="Wingdings" pitchFamily="2" charset="2"/>
              <a:buNone/>
            </a:pPr>
            <a:endParaRPr lang="en-US" sz="2800" b="1" smtClean="0">
              <a:latin typeface="Arial" charset="0"/>
            </a:endParaRPr>
          </a:p>
          <a:p>
            <a:pPr lvl="1" eaLnBrk="1" hangingPunct="1">
              <a:buFontTx/>
              <a:buNone/>
            </a:pPr>
            <a:r>
              <a:rPr lang="en-US" i="1" smtClean="0">
                <a:latin typeface="Arial" charset="0"/>
              </a:rPr>
              <a:t>   The present level of academic achievement and functional performance sets the stage for developing IEP goals and objectives!</a:t>
            </a:r>
          </a:p>
          <a:p>
            <a:pPr eaLnBrk="1" hangingPunct="1"/>
            <a:endParaRPr lang="en-US" smtClean="0">
              <a:latin typeface="Arial" charset="0"/>
            </a:endParaRPr>
          </a:p>
        </p:txBody>
      </p:sp>
      <p:sp>
        <p:nvSpPr>
          <p:cNvPr id="4" name="Slide Number Placeholder 3"/>
          <p:cNvSpPr>
            <a:spLocks noGrp="1"/>
          </p:cNvSpPr>
          <p:nvPr>
            <p:ph type="sldNum" sz="quarter" idx="12"/>
          </p:nvPr>
        </p:nvSpPr>
        <p:spPr/>
        <p:txBody>
          <a:bodyPr/>
          <a:lstStyle/>
          <a:p>
            <a:pPr>
              <a:defRPr/>
            </a:pPr>
            <a:fld id="{631A7544-E33E-40EC-B68D-1003A9058944}" type="slidenum">
              <a:rPr lang="en-US" smtClean="0"/>
              <a:pPr>
                <a:defRPr/>
              </a:pPr>
              <a:t>29</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a:xfrm>
            <a:off x="457200" y="311150"/>
            <a:ext cx="9220200" cy="908050"/>
          </a:xfrm>
        </p:spPr>
        <p:txBody>
          <a:bodyPr/>
          <a:lstStyle/>
          <a:p>
            <a:pPr algn="l" eaLnBrk="1" hangingPunct="1"/>
            <a:r>
              <a:rPr lang="en-US" smtClean="0">
                <a:latin typeface="Arial" charset="0"/>
              </a:rPr>
              <a:t>Background for Standards-Based Reform</a:t>
            </a:r>
          </a:p>
        </p:txBody>
      </p:sp>
      <p:sp>
        <p:nvSpPr>
          <p:cNvPr id="123906" name="Rectangle 3"/>
          <p:cNvSpPr>
            <a:spLocks noGrp="1" noChangeArrowheads="1"/>
          </p:cNvSpPr>
          <p:nvPr>
            <p:ph idx="1"/>
          </p:nvPr>
        </p:nvSpPr>
        <p:spPr>
          <a:xfrm>
            <a:off x="533400" y="1295400"/>
            <a:ext cx="8737600" cy="6172200"/>
          </a:xfrm>
        </p:spPr>
        <p:txBody>
          <a:bodyPr/>
          <a:lstStyle/>
          <a:p>
            <a:pPr eaLnBrk="1" hangingPunct="1">
              <a:lnSpc>
                <a:spcPct val="80000"/>
              </a:lnSpc>
            </a:pPr>
            <a:r>
              <a:rPr lang="en-US" sz="2800" smtClean="0">
                <a:latin typeface="Arial" charset="0"/>
              </a:rPr>
              <a:t>IDEA 1997</a:t>
            </a:r>
          </a:p>
          <a:p>
            <a:pPr lvl="1" eaLnBrk="1" hangingPunct="1">
              <a:lnSpc>
                <a:spcPct val="80000"/>
              </a:lnSpc>
            </a:pPr>
            <a:r>
              <a:rPr lang="en-US" b="1" i="1" smtClean="0">
                <a:solidFill>
                  <a:srgbClr val="006A4E"/>
                </a:solidFill>
                <a:latin typeface="Arial" charset="0"/>
              </a:rPr>
              <a:t>Involved in and progress in</a:t>
            </a:r>
            <a:r>
              <a:rPr lang="en-US" smtClean="0">
                <a:solidFill>
                  <a:srgbClr val="006A4E"/>
                </a:solidFill>
                <a:latin typeface="Arial" charset="0"/>
              </a:rPr>
              <a:t> </a:t>
            </a:r>
            <a:r>
              <a:rPr lang="en-US" smtClean="0">
                <a:latin typeface="Arial" charset="0"/>
              </a:rPr>
              <a:t>the general education curriculum</a:t>
            </a:r>
            <a:endParaRPr lang="en-US" sz="2000" smtClean="0">
              <a:latin typeface="Arial" charset="0"/>
            </a:endParaRPr>
          </a:p>
          <a:p>
            <a:pPr eaLnBrk="1" hangingPunct="1">
              <a:lnSpc>
                <a:spcPct val="80000"/>
              </a:lnSpc>
            </a:pPr>
            <a:r>
              <a:rPr lang="en-US" sz="2800" smtClean="0">
                <a:latin typeface="Arial" charset="0"/>
              </a:rPr>
              <a:t>No Child Left Behind Act of 2001</a:t>
            </a:r>
          </a:p>
          <a:p>
            <a:pPr lvl="1" eaLnBrk="1" hangingPunct="1">
              <a:lnSpc>
                <a:spcPct val="80000"/>
              </a:lnSpc>
            </a:pPr>
            <a:r>
              <a:rPr lang="en-US" smtClean="0">
                <a:latin typeface="Arial" charset="0"/>
              </a:rPr>
              <a:t>Aligned system of standards and assessments	</a:t>
            </a:r>
          </a:p>
          <a:p>
            <a:pPr lvl="1" eaLnBrk="1" hangingPunct="1">
              <a:lnSpc>
                <a:spcPct val="80000"/>
              </a:lnSpc>
            </a:pPr>
            <a:r>
              <a:rPr lang="en-US" smtClean="0">
                <a:latin typeface="Arial" charset="0"/>
              </a:rPr>
              <a:t>Accountability for all students (disaggregated by subgroup)</a:t>
            </a:r>
          </a:p>
          <a:p>
            <a:pPr lvl="1" eaLnBrk="1" hangingPunct="1">
              <a:lnSpc>
                <a:spcPct val="80000"/>
              </a:lnSpc>
            </a:pPr>
            <a:r>
              <a:rPr lang="en-US" smtClean="0">
                <a:latin typeface="Arial" charset="0"/>
              </a:rPr>
              <a:t>State and local Adequate Yearly Progress</a:t>
            </a:r>
          </a:p>
          <a:p>
            <a:pPr eaLnBrk="1" hangingPunct="1">
              <a:lnSpc>
                <a:spcPct val="80000"/>
              </a:lnSpc>
            </a:pPr>
            <a:r>
              <a:rPr lang="en-US" sz="2800" smtClean="0">
                <a:latin typeface="Arial" charset="0"/>
              </a:rPr>
              <a:t>IDEA 2004</a:t>
            </a:r>
          </a:p>
          <a:p>
            <a:pPr lvl="1" eaLnBrk="1" hangingPunct="1">
              <a:lnSpc>
                <a:spcPct val="80000"/>
              </a:lnSpc>
            </a:pPr>
            <a:r>
              <a:rPr lang="en-US" smtClean="0">
                <a:latin typeface="Arial" charset="0"/>
              </a:rPr>
              <a:t>Reinforces NCLB language and accountability</a:t>
            </a:r>
          </a:p>
          <a:p>
            <a:pPr lvl="1" eaLnBrk="1" hangingPunct="1">
              <a:lnSpc>
                <a:spcPct val="80000"/>
              </a:lnSpc>
            </a:pPr>
            <a:r>
              <a:rPr lang="en-US" smtClean="0">
                <a:latin typeface="Arial" charset="0"/>
              </a:rPr>
              <a:t>Reinforces IDEA language for the student to be </a:t>
            </a:r>
            <a:r>
              <a:rPr lang="en-US" b="1" i="1" smtClean="0">
                <a:solidFill>
                  <a:srgbClr val="006A4E"/>
                </a:solidFill>
                <a:latin typeface="Arial" charset="0"/>
              </a:rPr>
              <a:t>involved in and </a:t>
            </a:r>
            <a:r>
              <a:rPr lang="en-US" b="1" i="1" smtClean="0">
                <a:solidFill>
                  <a:srgbClr val="0000CC"/>
                </a:solidFill>
                <a:latin typeface="Arial" charset="0"/>
              </a:rPr>
              <a:t>make</a:t>
            </a:r>
            <a:r>
              <a:rPr lang="en-US" b="1" i="1" smtClean="0">
                <a:solidFill>
                  <a:srgbClr val="006A4E"/>
                </a:solidFill>
                <a:latin typeface="Arial" charset="0"/>
              </a:rPr>
              <a:t> progress in</a:t>
            </a:r>
            <a:r>
              <a:rPr lang="en-US" smtClean="0">
                <a:solidFill>
                  <a:srgbClr val="006A4E"/>
                </a:solidFill>
                <a:latin typeface="Arial" charset="0"/>
              </a:rPr>
              <a:t> </a:t>
            </a:r>
            <a:r>
              <a:rPr lang="en-US" smtClean="0">
                <a:latin typeface="Arial" charset="0"/>
              </a:rPr>
              <a:t>the general education curriculum</a:t>
            </a:r>
          </a:p>
        </p:txBody>
      </p:sp>
      <p:sp>
        <p:nvSpPr>
          <p:cNvPr id="4" name="Slide Number Placeholder 3"/>
          <p:cNvSpPr>
            <a:spLocks noGrp="1"/>
          </p:cNvSpPr>
          <p:nvPr>
            <p:ph type="sldNum" sz="quarter" idx="12"/>
          </p:nvPr>
        </p:nvSpPr>
        <p:spPr/>
        <p:txBody>
          <a:bodyPr/>
          <a:lstStyle/>
          <a:p>
            <a:pPr>
              <a:defRPr/>
            </a:pPr>
            <a:fld id="{4D04F986-C163-434F-A9F2-C7E9B803E8B4}"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2"/>
          <p:cNvSpPr>
            <a:spLocks noGrp="1" noChangeArrowheads="1"/>
          </p:cNvSpPr>
          <p:nvPr>
            <p:ph type="title"/>
          </p:nvPr>
        </p:nvSpPr>
        <p:spPr>
          <a:xfrm>
            <a:off x="503238" y="311150"/>
            <a:ext cx="9051925" cy="755650"/>
          </a:xfrm>
        </p:spPr>
        <p:txBody>
          <a:bodyPr/>
          <a:lstStyle/>
          <a:p>
            <a:pPr eaLnBrk="1" hangingPunct="1"/>
            <a:r>
              <a:rPr lang="en-US" smtClean="0">
                <a:latin typeface="Arial" charset="0"/>
              </a:rPr>
              <a:t>Things to consider</a:t>
            </a:r>
          </a:p>
        </p:txBody>
      </p:sp>
      <p:sp>
        <p:nvSpPr>
          <p:cNvPr id="179202" name="Rectangle 3"/>
          <p:cNvSpPr>
            <a:spLocks noGrp="1" noChangeArrowheads="1"/>
          </p:cNvSpPr>
          <p:nvPr>
            <p:ph idx="1"/>
          </p:nvPr>
        </p:nvSpPr>
        <p:spPr>
          <a:xfrm>
            <a:off x="503238" y="1295400"/>
            <a:ext cx="9097962" cy="6248400"/>
          </a:xfrm>
        </p:spPr>
        <p:txBody>
          <a:bodyPr/>
          <a:lstStyle/>
          <a:p>
            <a:pPr eaLnBrk="1" hangingPunct="1">
              <a:lnSpc>
                <a:spcPct val="90000"/>
              </a:lnSpc>
            </a:pPr>
            <a:r>
              <a:rPr lang="en-US" smtClean="0">
                <a:latin typeface="Arial" charset="0"/>
              </a:rPr>
              <a:t>Separate present levels of performance should be developed for the individual academic/ social/behavior/functional areas for which there is a concern (math and ELA should not be combined)</a:t>
            </a:r>
          </a:p>
          <a:p>
            <a:pPr eaLnBrk="1" hangingPunct="1">
              <a:lnSpc>
                <a:spcPct val="90000"/>
              </a:lnSpc>
            </a:pPr>
            <a:r>
              <a:rPr lang="en-US" smtClean="0">
                <a:latin typeface="Arial" charset="0"/>
              </a:rPr>
              <a:t>There is no need to write goals for every content area</a:t>
            </a:r>
          </a:p>
          <a:p>
            <a:pPr lvl="1" eaLnBrk="1" hangingPunct="1">
              <a:lnSpc>
                <a:spcPct val="90000"/>
              </a:lnSpc>
            </a:pPr>
            <a:r>
              <a:rPr lang="en-US" sz="2700" smtClean="0">
                <a:latin typeface="Arial" charset="0"/>
              </a:rPr>
              <a:t>Difficulties in the area of Science, Social Studies are more likely related to reading or mathematics than a </a:t>
            </a:r>
            <a:r>
              <a:rPr lang="en-US" sz="2700" i="1" smtClean="0">
                <a:latin typeface="Arial" charset="0"/>
              </a:rPr>
              <a:t>disability</a:t>
            </a:r>
            <a:r>
              <a:rPr lang="en-US" sz="2700" smtClean="0">
                <a:latin typeface="Arial" charset="0"/>
              </a:rPr>
              <a:t> in a content area</a:t>
            </a:r>
          </a:p>
          <a:p>
            <a:pPr lvl="1" eaLnBrk="1" hangingPunct="1">
              <a:lnSpc>
                <a:spcPct val="90000"/>
              </a:lnSpc>
            </a:pPr>
            <a:r>
              <a:rPr lang="en-US" sz="2700" smtClean="0">
                <a:latin typeface="Arial" charset="0"/>
              </a:rPr>
              <a:t>Unless the student has a specific study skills need, a goals should not be written because that is the “class/course” the student is in. (high school) </a:t>
            </a:r>
          </a:p>
          <a:p>
            <a:pPr lvl="1" eaLnBrk="1" hangingPunct="1">
              <a:lnSpc>
                <a:spcPct val="90000"/>
              </a:lnSpc>
            </a:pPr>
            <a:endParaRPr lang="en-US" sz="2700" smtClean="0">
              <a:latin typeface="Arial" charset="0"/>
            </a:endParaRPr>
          </a:p>
          <a:p>
            <a:pPr lvl="4" eaLnBrk="1" hangingPunct="1">
              <a:lnSpc>
                <a:spcPct val="90000"/>
              </a:lnSpc>
            </a:pPr>
            <a:endParaRPr lang="en-US" smtClean="0">
              <a:latin typeface="Arial" charset="0"/>
            </a:endParaRPr>
          </a:p>
          <a:p>
            <a:pPr lvl="3" eaLnBrk="1" hangingPunct="1">
              <a:lnSpc>
                <a:spcPct val="90000"/>
              </a:lnSpc>
            </a:pPr>
            <a:endParaRPr lang="en-US" smtClean="0">
              <a:latin typeface="Arial" charset="0"/>
            </a:endParaRPr>
          </a:p>
          <a:p>
            <a:pPr eaLnBrk="1" hangingPunct="1">
              <a:lnSpc>
                <a:spcPct val="90000"/>
              </a:lnSpc>
              <a:buFont typeface="Wingdings" pitchFamily="2" charset="2"/>
              <a:buNone/>
            </a:pPr>
            <a:endParaRPr lang="en-US" smtClean="0">
              <a:latin typeface="Arial" charset="0"/>
            </a:endParaRPr>
          </a:p>
        </p:txBody>
      </p:sp>
      <p:sp>
        <p:nvSpPr>
          <p:cNvPr id="4" name="Slide Number Placeholder 3"/>
          <p:cNvSpPr>
            <a:spLocks noGrp="1"/>
          </p:cNvSpPr>
          <p:nvPr>
            <p:ph type="sldNum" sz="quarter" idx="12"/>
          </p:nvPr>
        </p:nvSpPr>
        <p:spPr/>
        <p:txBody>
          <a:bodyPr/>
          <a:lstStyle/>
          <a:p>
            <a:pPr>
              <a:defRPr/>
            </a:pPr>
            <a:fld id="{C75F4029-A910-4ACF-AED0-D4C6A44011DA}" type="slidenum">
              <a:rPr lang="en-US" smtClean="0"/>
              <a:pPr>
                <a:defRPr/>
              </a:pPr>
              <a:t>30</a:t>
            </a:fld>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Title 1"/>
          <p:cNvSpPr>
            <a:spLocks noGrp="1"/>
          </p:cNvSpPr>
          <p:nvPr>
            <p:ph type="title"/>
          </p:nvPr>
        </p:nvSpPr>
        <p:spPr/>
        <p:txBody>
          <a:bodyPr/>
          <a:lstStyle/>
          <a:p>
            <a:r>
              <a:rPr lang="en-US" smtClean="0">
                <a:latin typeface="Arial" charset="0"/>
              </a:rPr>
              <a:t>Annie’s Present Level of Performance</a:t>
            </a:r>
          </a:p>
        </p:txBody>
      </p:sp>
      <p:sp>
        <p:nvSpPr>
          <p:cNvPr id="181250" name="Content Placeholder 2"/>
          <p:cNvSpPr>
            <a:spLocks noGrp="1"/>
          </p:cNvSpPr>
          <p:nvPr>
            <p:ph idx="1"/>
          </p:nvPr>
        </p:nvSpPr>
        <p:spPr/>
        <p:txBody>
          <a:bodyPr/>
          <a:lstStyle/>
          <a:p>
            <a:pPr>
              <a:buFont typeface="Symbol" pitchFamily="18" charset="2"/>
              <a:buNone/>
            </a:pPr>
            <a:r>
              <a:rPr lang="en-US" smtClean="0">
                <a:latin typeface="Arial" charset="0"/>
              </a:rPr>
              <a:t>Annie is functioning below grade level in reading</a:t>
            </a:r>
          </a:p>
          <a:p>
            <a:pPr>
              <a:buFont typeface="Symbol" pitchFamily="18" charset="2"/>
              <a:buNone/>
            </a:pPr>
            <a:r>
              <a:rPr lang="en-US" smtClean="0">
                <a:latin typeface="Arial" charset="0"/>
              </a:rPr>
              <a:t>according to the DIBELS screening and the </a:t>
            </a:r>
          </a:p>
          <a:p>
            <a:pPr>
              <a:buFont typeface="Symbol" pitchFamily="18" charset="2"/>
              <a:buNone/>
            </a:pPr>
            <a:r>
              <a:rPr lang="en-US" smtClean="0">
                <a:latin typeface="Arial" charset="0"/>
              </a:rPr>
              <a:t>CBM.  Her reading fluency rate is 68 minutes per </a:t>
            </a:r>
          </a:p>
          <a:p>
            <a:pPr>
              <a:buFont typeface="Symbol" pitchFamily="18" charset="2"/>
              <a:buNone/>
            </a:pPr>
            <a:r>
              <a:rPr lang="en-US" smtClean="0">
                <a:latin typeface="Arial" charset="0"/>
              </a:rPr>
              <a:t>minute with 65% accuracy.   She is reading on a </a:t>
            </a:r>
          </a:p>
          <a:p>
            <a:pPr>
              <a:buFont typeface="Symbol" pitchFamily="18" charset="2"/>
              <a:buNone/>
            </a:pPr>
            <a:r>
              <a:rPr lang="en-US" smtClean="0">
                <a:latin typeface="Arial" charset="0"/>
              </a:rPr>
              <a:t>late 2</a:t>
            </a:r>
            <a:r>
              <a:rPr lang="en-US" baseline="30000" smtClean="0">
                <a:latin typeface="Arial" charset="0"/>
              </a:rPr>
              <a:t>nd</a:t>
            </a:r>
            <a:r>
              <a:rPr lang="en-US" smtClean="0">
                <a:latin typeface="Arial" charset="0"/>
              </a:rPr>
              <a:t> grade level according to the DIBELS </a:t>
            </a:r>
          </a:p>
          <a:p>
            <a:pPr>
              <a:buFont typeface="Symbol" pitchFamily="18" charset="2"/>
              <a:buNone/>
            </a:pPr>
            <a:r>
              <a:rPr lang="en-US" smtClean="0">
                <a:latin typeface="Arial" charset="0"/>
              </a:rPr>
              <a:t>benchmarks.   Annie’s below level reading </a:t>
            </a:r>
          </a:p>
          <a:p>
            <a:pPr>
              <a:buFont typeface="Symbol" pitchFamily="18" charset="2"/>
              <a:buNone/>
            </a:pPr>
            <a:r>
              <a:rPr lang="en-US" smtClean="0">
                <a:latin typeface="Arial" charset="0"/>
              </a:rPr>
              <a:t>fluency limits her reading comprehension.   </a:t>
            </a:r>
          </a:p>
          <a:p>
            <a:endParaRPr lang="en-US" smtClean="0">
              <a:latin typeface="Arial" charset="0"/>
            </a:endParaRPr>
          </a:p>
        </p:txBody>
      </p:sp>
      <p:sp>
        <p:nvSpPr>
          <p:cNvPr id="4" name="Slide Number Placeholder 3"/>
          <p:cNvSpPr>
            <a:spLocks noGrp="1"/>
          </p:cNvSpPr>
          <p:nvPr>
            <p:ph type="sldNum" sz="quarter" idx="12"/>
          </p:nvPr>
        </p:nvSpPr>
        <p:spPr/>
        <p:txBody>
          <a:bodyPr/>
          <a:lstStyle/>
          <a:p>
            <a:pPr>
              <a:defRPr/>
            </a:pPr>
            <a:fld id="{49DC898C-ABCD-4AFF-83B8-A53753FD7F30}"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3"/>
          <p:cNvSpPr>
            <a:spLocks noGrp="1" noChangeArrowheads="1"/>
          </p:cNvSpPr>
          <p:nvPr>
            <p:ph sz="half" idx="1"/>
          </p:nvPr>
        </p:nvSpPr>
        <p:spPr>
          <a:xfrm>
            <a:off x="503238" y="1981200"/>
            <a:ext cx="4068762" cy="4962525"/>
          </a:xfrm>
        </p:spPr>
        <p:txBody>
          <a:bodyPr/>
          <a:lstStyle/>
          <a:p>
            <a:pPr eaLnBrk="1" hangingPunct="1">
              <a:lnSpc>
                <a:spcPct val="80000"/>
              </a:lnSpc>
            </a:pPr>
            <a:r>
              <a:rPr lang="en-US" sz="2500" smtClean="0">
                <a:latin typeface="Arial" charset="0"/>
                <a:cs typeface="Arial" charset="0"/>
              </a:rPr>
              <a:t>Student has been performing satisfactory in all academic classes.</a:t>
            </a:r>
          </a:p>
          <a:p>
            <a:pPr eaLnBrk="1" hangingPunct="1">
              <a:lnSpc>
                <a:spcPct val="80000"/>
              </a:lnSpc>
            </a:pPr>
            <a:r>
              <a:rPr lang="en-US" sz="2500" smtClean="0">
                <a:latin typeface="Arial" charset="0"/>
                <a:cs typeface="Arial" charset="0"/>
              </a:rPr>
              <a:t>Student has not been a behavior problem and hopefully it will remain that way.</a:t>
            </a:r>
          </a:p>
          <a:p>
            <a:pPr eaLnBrk="1" hangingPunct="1">
              <a:lnSpc>
                <a:spcPct val="80000"/>
              </a:lnSpc>
            </a:pPr>
            <a:r>
              <a:rPr lang="en-US" sz="2500" smtClean="0">
                <a:latin typeface="Arial" charset="0"/>
                <a:cs typeface="Arial" charset="0"/>
              </a:rPr>
              <a:t>Scaled score on the spring, 2006 GEE ELA was 251.</a:t>
            </a:r>
          </a:p>
          <a:p>
            <a:pPr eaLnBrk="1" hangingPunct="1">
              <a:lnSpc>
                <a:spcPct val="80000"/>
              </a:lnSpc>
            </a:pPr>
            <a:r>
              <a:rPr lang="en-US" sz="2500" smtClean="0">
                <a:latin typeface="Arial" charset="0"/>
                <a:cs typeface="Arial" charset="0"/>
              </a:rPr>
              <a:t>Student has earned 14 Carnegie units.</a:t>
            </a:r>
          </a:p>
          <a:p>
            <a:pPr eaLnBrk="1" hangingPunct="1">
              <a:lnSpc>
                <a:spcPct val="80000"/>
              </a:lnSpc>
            </a:pPr>
            <a:r>
              <a:rPr lang="en-US" sz="2500" smtClean="0">
                <a:latin typeface="Arial" charset="0"/>
                <a:cs typeface="Arial" charset="0"/>
              </a:rPr>
              <a:t>Student has no literacy skills.</a:t>
            </a:r>
          </a:p>
        </p:txBody>
      </p:sp>
      <p:sp>
        <p:nvSpPr>
          <p:cNvPr id="183298" name="Rectangle 4"/>
          <p:cNvSpPr>
            <a:spLocks noGrp="1" noChangeArrowheads="1"/>
          </p:cNvSpPr>
          <p:nvPr>
            <p:ph sz="half" idx="2"/>
          </p:nvPr>
        </p:nvSpPr>
        <p:spPr>
          <a:xfrm>
            <a:off x="5181600" y="2209800"/>
            <a:ext cx="4373563" cy="4733925"/>
          </a:xfrm>
        </p:spPr>
        <p:txBody>
          <a:bodyPr/>
          <a:lstStyle/>
          <a:p>
            <a:pPr eaLnBrk="1" hangingPunct="1">
              <a:lnSpc>
                <a:spcPct val="80000"/>
              </a:lnSpc>
            </a:pPr>
            <a:r>
              <a:rPr lang="en-US" sz="2500" smtClean="0">
                <a:latin typeface="Arial" charset="0"/>
                <a:cs typeface="Arial" charset="0"/>
              </a:rPr>
              <a:t>Student has mastered   A-1-A-7 &amp; A10.  He is missing the final criteria point on A8-10</a:t>
            </a:r>
          </a:p>
          <a:p>
            <a:pPr eaLnBrk="1" hangingPunct="1">
              <a:lnSpc>
                <a:spcPct val="80000"/>
              </a:lnSpc>
            </a:pPr>
            <a:r>
              <a:rPr lang="en-US" sz="2500" smtClean="0">
                <a:latin typeface="Arial" charset="0"/>
                <a:cs typeface="Arial" charset="0"/>
              </a:rPr>
              <a:t>Student is working on linear equations in Alg. 1, Part 1, presenting a report on Romeo and Juliet in English, and learning about China in Geography.  Her weaknesses are in reading comprehension, nouns, pronouns, verbs, and concepts, estimation, data interpretation and algebra.</a:t>
            </a:r>
          </a:p>
          <a:p>
            <a:pPr eaLnBrk="1" hangingPunct="1">
              <a:lnSpc>
                <a:spcPct val="80000"/>
              </a:lnSpc>
            </a:pPr>
            <a:endParaRPr lang="en-US" sz="2500" smtClean="0"/>
          </a:p>
        </p:txBody>
      </p:sp>
      <p:sp>
        <p:nvSpPr>
          <p:cNvPr id="183299" name="TextBox 5"/>
          <p:cNvSpPr txBox="1">
            <a:spLocks noChangeArrowheads="1"/>
          </p:cNvSpPr>
          <p:nvPr/>
        </p:nvSpPr>
        <p:spPr bwMode="auto">
          <a:xfrm>
            <a:off x="533400" y="1295400"/>
            <a:ext cx="4114800" cy="523875"/>
          </a:xfrm>
          <a:prstGeom prst="rect">
            <a:avLst/>
          </a:prstGeom>
          <a:noFill/>
          <a:ln w="9525">
            <a:noFill/>
            <a:miter lim="800000"/>
            <a:headEnd/>
            <a:tailEnd/>
          </a:ln>
        </p:spPr>
        <p:txBody>
          <a:bodyPr>
            <a:spAutoFit/>
          </a:bodyPr>
          <a:lstStyle/>
          <a:p>
            <a:r>
              <a:rPr lang="en-US" sz="2800">
                <a:solidFill>
                  <a:srgbClr val="006A4E"/>
                </a:solidFill>
                <a:latin typeface="Arial" charset="0"/>
                <a:cs typeface="Arial" charset="0"/>
              </a:rPr>
              <a:t>Non-example</a:t>
            </a:r>
          </a:p>
        </p:txBody>
      </p:sp>
      <p:sp>
        <p:nvSpPr>
          <p:cNvPr id="183300" name="TextBox 6"/>
          <p:cNvSpPr txBox="1">
            <a:spLocks noChangeArrowheads="1"/>
          </p:cNvSpPr>
          <p:nvPr/>
        </p:nvSpPr>
        <p:spPr bwMode="auto">
          <a:xfrm>
            <a:off x="5410200" y="1219200"/>
            <a:ext cx="4191000" cy="523875"/>
          </a:xfrm>
          <a:prstGeom prst="rect">
            <a:avLst/>
          </a:prstGeom>
          <a:noFill/>
          <a:ln w="9525">
            <a:noFill/>
            <a:miter lim="800000"/>
            <a:headEnd/>
            <a:tailEnd/>
          </a:ln>
        </p:spPr>
        <p:txBody>
          <a:bodyPr>
            <a:spAutoFit/>
          </a:bodyPr>
          <a:lstStyle/>
          <a:p>
            <a:r>
              <a:rPr lang="en-US" sz="2800">
                <a:solidFill>
                  <a:srgbClr val="006A4E"/>
                </a:solidFill>
                <a:latin typeface="Arial" charset="0"/>
                <a:cs typeface="Arial" charset="0"/>
              </a:rPr>
              <a:t>Non-example but better</a:t>
            </a:r>
          </a:p>
        </p:txBody>
      </p:sp>
      <p:sp>
        <p:nvSpPr>
          <p:cNvPr id="183301" name="TextBox 7"/>
          <p:cNvSpPr txBox="1">
            <a:spLocks noChangeArrowheads="1"/>
          </p:cNvSpPr>
          <p:nvPr/>
        </p:nvSpPr>
        <p:spPr bwMode="auto">
          <a:xfrm>
            <a:off x="914400" y="381000"/>
            <a:ext cx="8229600" cy="646113"/>
          </a:xfrm>
          <a:prstGeom prst="rect">
            <a:avLst/>
          </a:prstGeom>
          <a:noFill/>
          <a:ln w="9525">
            <a:noFill/>
            <a:miter lim="800000"/>
            <a:headEnd/>
            <a:tailEnd/>
          </a:ln>
        </p:spPr>
        <p:txBody>
          <a:bodyPr>
            <a:spAutoFit/>
          </a:bodyPr>
          <a:lstStyle/>
          <a:p>
            <a:pPr algn="ctr"/>
            <a:r>
              <a:rPr lang="en-US" sz="3600" b="1">
                <a:solidFill>
                  <a:srgbClr val="0000CC"/>
                </a:solidFill>
                <a:latin typeface="Arial" charset="0"/>
                <a:cs typeface="Arial" charset="0"/>
              </a:rPr>
              <a:t>Present Level of Performance</a:t>
            </a:r>
          </a:p>
        </p:txBody>
      </p:sp>
      <p:sp>
        <p:nvSpPr>
          <p:cNvPr id="7" name="Slide Number Placeholder 6"/>
          <p:cNvSpPr>
            <a:spLocks noGrp="1"/>
          </p:cNvSpPr>
          <p:nvPr>
            <p:ph type="sldNum" sz="quarter" idx="12"/>
          </p:nvPr>
        </p:nvSpPr>
        <p:spPr/>
        <p:txBody>
          <a:bodyPr/>
          <a:lstStyle/>
          <a:p>
            <a:pPr>
              <a:defRPr/>
            </a:pPr>
            <a:fld id="{96194D0B-AE47-4DDD-B143-0FF09C723EFC}" type="slidenum">
              <a:rPr lang="en-US" smtClean="0"/>
              <a:pPr>
                <a:defRPr/>
              </a:pPr>
              <a:t>32</a:t>
            </a:fld>
            <a:endParaRPr lang="en-U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13"/>
          <p:cNvSpPr txBox="1">
            <a:spLocks noGrp="1" noChangeArrowheads="1"/>
          </p:cNvSpPr>
          <p:nvPr/>
        </p:nvSpPr>
        <p:spPr bwMode="auto">
          <a:xfrm>
            <a:off x="7154863" y="6924675"/>
            <a:ext cx="2095500" cy="519113"/>
          </a:xfrm>
          <a:prstGeom prst="rect">
            <a:avLst/>
          </a:prstGeom>
          <a:noFill/>
          <a:ln w="9525">
            <a:noFill/>
            <a:miter lim="800000"/>
            <a:headEnd/>
            <a:tailEnd/>
          </a:ln>
        </p:spPr>
        <p:txBody>
          <a:bodyPr lIns="101846" tIns="50923" rIns="101846" bIns="50923" anchor="b"/>
          <a:lstStyle/>
          <a:p>
            <a:pPr algn="r"/>
            <a:fld id="{75001B80-C1F6-48E0-B94F-AC145D61422C}" type="slidenum">
              <a:rPr lang="en-US" sz="1600">
                <a:solidFill>
                  <a:schemeClr val="tx1"/>
                </a:solidFill>
              </a:rPr>
              <a:pPr algn="r"/>
              <a:t>33</a:t>
            </a:fld>
            <a:endParaRPr lang="en-US" sz="1600">
              <a:solidFill>
                <a:schemeClr val="tx1"/>
              </a:solidFill>
            </a:endParaRPr>
          </a:p>
        </p:txBody>
      </p:sp>
      <p:sp>
        <p:nvSpPr>
          <p:cNvPr id="185346" name="Rectangle 2"/>
          <p:cNvSpPr>
            <a:spLocks noGrp="1" noChangeArrowheads="1"/>
          </p:cNvSpPr>
          <p:nvPr>
            <p:ph type="title" idx="4294967295"/>
          </p:nvPr>
        </p:nvSpPr>
        <p:spPr>
          <a:xfrm>
            <a:off x="457200" y="304800"/>
            <a:ext cx="9144000" cy="1295400"/>
          </a:xfrm>
        </p:spPr>
        <p:txBody>
          <a:bodyPr/>
          <a:lstStyle/>
          <a:p>
            <a:pPr algn="l" eaLnBrk="1" hangingPunct="1"/>
            <a:r>
              <a:rPr lang="en-US" sz="3600" b="1" smtClean="0">
                <a:latin typeface="Arial" charset="0"/>
                <a:cs typeface="Arial" charset="0"/>
              </a:rPr>
              <a:t>Activity – write the present level of academic achievement and functional needs</a:t>
            </a:r>
          </a:p>
        </p:txBody>
      </p:sp>
      <p:sp>
        <p:nvSpPr>
          <p:cNvPr id="185347" name="Rectangle 3"/>
          <p:cNvSpPr>
            <a:spLocks noGrp="1" noChangeArrowheads="1"/>
          </p:cNvSpPr>
          <p:nvPr>
            <p:ph type="body" idx="4294967295"/>
          </p:nvPr>
        </p:nvSpPr>
        <p:spPr>
          <a:xfrm>
            <a:off x="457200" y="1905000"/>
            <a:ext cx="9144000" cy="4802188"/>
          </a:xfrm>
        </p:spPr>
        <p:txBody>
          <a:bodyPr/>
          <a:lstStyle/>
          <a:p>
            <a:pPr eaLnBrk="1" hangingPunct="1">
              <a:buFont typeface="Arial" charset="0"/>
              <a:buNone/>
            </a:pPr>
            <a:r>
              <a:rPr lang="en-US" smtClean="0">
                <a:latin typeface="Arial" charset="0"/>
                <a:cs typeface="Arial" charset="0"/>
              </a:rPr>
              <a:t>For each educational need area indentified in the</a:t>
            </a:r>
          </a:p>
          <a:p>
            <a:pPr eaLnBrk="1" hangingPunct="1">
              <a:buFont typeface="Arial" charset="0"/>
              <a:buNone/>
            </a:pPr>
            <a:r>
              <a:rPr lang="en-US" smtClean="0">
                <a:latin typeface="Arial" charset="0"/>
                <a:cs typeface="Arial" charset="0"/>
              </a:rPr>
              <a:t>GSI using the data collected</a:t>
            </a:r>
          </a:p>
          <a:p>
            <a:pPr lvl="1" eaLnBrk="1" hangingPunct="1">
              <a:buClr>
                <a:srgbClr val="006A4E"/>
              </a:buClr>
              <a:buFont typeface="Wingdings" pitchFamily="2" charset="2"/>
              <a:buChar char="§"/>
            </a:pPr>
            <a:r>
              <a:rPr lang="en-US" sz="3200" smtClean="0">
                <a:latin typeface="Arial" charset="0"/>
                <a:cs typeface="Arial" charset="0"/>
              </a:rPr>
              <a:t>Student work</a:t>
            </a:r>
          </a:p>
          <a:p>
            <a:pPr lvl="1" eaLnBrk="1" hangingPunct="1">
              <a:buClr>
                <a:srgbClr val="006A4E"/>
              </a:buClr>
              <a:buFont typeface="Wingdings" pitchFamily="2" charset="2"/>
              <a:buChar char="§"/>
            </a:pPr>
            <a:r>
              <a:rPr lang="en-US" sz="3200" smtClean="0">
                <a:latin typeface="Arial" charset="0"/>
                <a:cs typeface="Arial" charset="0"/>
              </a:rPr>
              <a:t>Formative/summative data</a:t>
            </a:r>
          </a:p>
          <a:p>
            <a:pPr lvl="1" eaLnBrk="1" hangingPunct="1">
              <a:buClr>
                <a:srgbClr val="006A4E"/>
              </a:buClr>
              <a:buFont typeface="Wingdings" pitchFamily="2" charset="2"/>
              <a:buChar char="§"/>
            </a:pPr>
            <a:r>
              <a:rPr lang="en-US" sz="3200" smtClean="0">
                <a:latin typeface="Arial" charset="0"/>
                <a:cs typeface="Arial" charset="0"/>
              </a:rPr>
              <a:t>Statewide assessment data</a:t>
            </a:r>
          </a:p>
          <a:p>
            <a:pPr lvl="1" eaLnBrk="1" hangingPunct="1">
              <a:buClr>
                <a:srgbClr val="006A4E"/>
              </a:buClr>
              <a:buFont typeface="Wingdings" pitchFamily="2" charset="2"/>
              <a:buChar char="§"/>
            </a:pPr>
            <a:r>
              <a:rPr lang="en-US" sz="3200" smtClean="0">
                <a:latin typeface="Arial" charset="0"/>
                <a:cs typeface="Arial" charset="0"/>
              </a:rPr>
              <a:t>Curriculum based assessment data</a:t>
            </a:r>
          </a:p>
          <a:p>
            <a:pPr lvl="1" eaLnBrk="1" hangingPunct="1">
              <a:buClr>
                <a:srgbClr val="006A4E"/>
              </a:buClr>
              <a:buFont typeface="Wingdings" pitchFamily="2" charset="2"/>
              <a:buChar char="§"/>
            </a:pPr>
            <a:r>
              <a:rPr lang="en-US" sz="3200" smtClean="0">
                <a:latin typeface="Arial" charset="0"/>
                <a:cs typeface="Arial" charset="0"/>
              </a:rPr>
              <a:t>Observational/behavioral data</a:t>
            </a:r>
          </a:p>
          <a:p>
            <a:pPr lvl="1" eaLnBrk="1" hangingPunct="1"/>
            <a:endParaRPr lang="en-US" sz="2700" smtClean="0"/>
          </a:p>
          <a:p>
            <a:pPr lvl="1" eaLnBrk="1" hangingPunct="1">
              <a:buFontTx/>
              <a:buNone/>
            </a:pPr>
            <a:endParaRPr lang="en-US" sz="2700" smtClean="0"/>
          </a:p>
        </p:txBody>
      </p:sp>
      <p:sp>
        <p:nvSpPr>
          <p:cNvPr id="5" name="Slide Number Placeholder 4"/>
          <p:cNvSpPr>
            <a:spLocks noGrp="1"/>
          </p:cNvSpPr>
          <p:nvPr>
            <p:ph type="sldNum" sz="quarter" idx="12"/>
          </p:nvPr>
        </p:nvSpPr>
        <p:spPr/>
        <p:txBody>
          <a:bodyPr/>
          <a:lstStyle/>
          <a:p>
            <a:pPr>
              <a:defRPr/>
            </a:pPr>
            <a:fld id="{BCB5A6FD-461F-43AE-8B05-3B3BB2AA3AB2}" type="slidenum">
              <a:rPr lang="en-US" smtClean="0"/>
              <a:pPr>
                <a:defRPr/>
              </a:pPr>
              <a:t>33</a:t>
            </a:fld>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2"/>
          <p:cNvSpPr>
            <a:spLocks noGrp="1" noChangeArrowheads="1"/>
          </p:cNvSpPr>
          <p:nvPr>
            <p:ph type="title"/>
          </p:nvPr>
        </p:nvSpPr>
        <p:spPr>
          <a:xfrm>
            <a:off x="533400" y="304800"/>
            <a:ext cx="9067800" cy="1371600"/>
          </a:xfrm>
        </p:spPr>
        <p:txBody>
          <a:bodyPr/>
          <a:lstStyle/>
          <a:p>
            <a:pPr algn="l" eaLnBrk="1" hangingPunct="1"/>
            <a:r>
              <a:rPr lang="en-US" smtClean="0">
                <a:latin typeface="Arial" charset="0"/>
              </a:rPr>
              <a:t>Step 4:  </a:t>
            </a:r>
            <a:r>
              <a:rPr lang="en-US" smtClean="0">
                <a:solidFill>
                  <a:srgbClr val="006A4E"/>
                </a:solidFill>
                <a:latin typeface="Arial" charset="0"/>
              </a:rPr>
              <a:t>Develop</a:t>
            </a:r>
            <a:r>
              <a:rPr lang="en-US" smtClean="0">
                <a:latin typeface="Arial" charset="0"/>
              </a:rPr>
              <a:t> Measurable Annual Goals based on standards</a:t>
            </a:r>
          </a:p>
        </p:txBody>
      </p:sp>
      <p:sp>
        <p:nvSpPr>
          <p:cNvPr id="187394" name="Rectangle 3"/>
          <p:cNvSpPr>
            <a:spLocks noGrp="1" noChangeArrowheads="1"/>
          </p:cNvSpPr>
          <p:nvPr>
            <p:ph idx="1"/>
          </p:nvPr>
        </p:nvSpPr>
        <p:spPr>
          <a:xfrm>
            <a:off x="609600" y="1828800"/>
            <a:ext cx="8550275" cy="5029200"/>
          </a:xfrm>
        </p:spPr>
        <p:txBody>
          <a:bodyPr/>
          <a:lstStyle/>
          <a:p>
            <a:pPr eaLnBrk="1" hangingPunct="1">
              <a:lnSpc>
                <a:spcPct val="90000"/>
              </a:lnSpc>
            </a:pPr>
            <a:r>
              <a:rPr lang="en-US" b="1" smtClean="0">
                <a:latin typeface="Arial" charset="0"/>
              </a:rPr>
              <a:t>Purpose</a:t>
            </a:r>
          </a:p>
          <a:p>
            <a:pPr lvl="1" eaLnBrk="1" hangingPunct="1">
              <a:lnSpc>
                <a:spcPct val="90000"/>
              </a:lnSpc>
            </a:pPr>
            <a:r>
              <a:rPr lang="en-US" sz="2700" smtClean="0">
                <a:latin typeface="Arial" charset="0"/>
              </a:rPr>
              <a:t>To describe what a student </a:t>
            </a:r>
            <a:r>
              <a:rPr lang="en-US" sz="2700" b="1" i="1" smtClean="0">
                <a:latin typeface="Arial" charset="0"/>
              </a:rPr>
              <a:t>can</a:t>
            </a:r>
            <a:r>
              <a:rPr lang="en-US" sz="2700" smtClean="0">
                <a:latin typeface="Arial" charset="0"/>
              </a:rPr>
              <a:t> accomplish in one school year</a:t>
            </a:r>
          </a:p>
          <a:p>
            <a:pPr lvl="1" eaLnBrk="1" hangingPunct="1">
              <a:lnSpc>
                <a:spcPct val="90000"/>
              </a:lnSpc>
            </a:pPr>
            <a:r>
              <a:rPr lang="en-US" sz="2700" smtClean="0">
                <a:latin typeface="Arial" charset="0"/>
              </a:rPr>
              <a:t>Annual Goals answer the question -</a:t>
            </a:r>
          </a:p>
          <a:p>
            <a:pPr lvl="1" algn="ctr" eaLnBrk="1" hangingPunct="1">
              <a:lnSpc>
                <a:spcPct val="90000"/>
              </a:lnSpc>
              <a:buFontTx/>
              <a:buNone/>
            </a:pPr>
            <a:r>
              <a:rPr lang="en-US" sz="2700" i="1" smtClean="0">
                <a:latin typeface="Arial" charset="0"/>
              </a:rPr>
              <a:t>“What should the student be doing?”</a:t>
            </a:r>
          </a:p>
          <a:p>
            <a:pPr eaLnBrk="1" hangingPunct="1">
              <a:lnSpc>
                <a:spcPct val="90000"/>
              </a:lnSpc>
            </a:pPr>
            <a:r>
              <a:rPr lang="en-US" b="1" smtClean="0">
                <a:latin typeface="Arial" charset="0"/>
              </a:rPr>
              <a:t>Focus</a:t>
            </a:r>
          </a:p>
          <a:p>
            <a:pPr lvl="1" eaLnBrk="1" hangingPunct="1">
              <a:lnSpc>
                <a:spcPct val="90000"/>
              </a:lnSpc>
            </a:pPr>
            <a:r>
              <a:rPr lang="en-US" sz="2700" smtClean="0">
                <a:latin typeface="Arial" charset="0"/>
              </a:rPr>
              <a:t>Address the students disability which interferes with learning and educational performance</a:t>
            </a:r>
          </a:p>
          <a:p>
            <a:pPr lvl="1" eaLnBrk="1" hangingPunct="1">
              <a:lnSpc>
                <a:spcPct val="90000"/>
              </a:lnSpc>
            </a:pPr>
            <a:r>
              <a:rPr lang="en-US" sz="2700" smtClean="0">
                <a:latin typeface="Arial" charset="0"/>
              </a:rPr>
              <a:t>“Level” the playing ground”—minimized the area of need so that the disability does not hinder the student’s ability to perform/function in daily life</a:t>
            </a:r>
          </a:p>
        </p:txBody>
      </p:sp>
      <p:sp>
        <p:nvSpPr>
          <p:cNvPr id="4" name="Slide Number Placeholder 3"/>
          <p:cNvSpPr>
            <a:spLocks noGrp="1"/>
          </p:cNvSpPr>
          <p:nvPr>
            <p:ph type="sldNum" sz="quarter" idx="12"/>
          </p:nvPr>
        </p:nvSpPr>
        <p:spPr/>
        <p:txBody>
          <a:bodyPr/>
          <a:lstStyle/>
          <a:p>
            <a:pPr>
              <a:defRPr/>
            </a:pPr>
            <a:fld id="{372AC29B-065C-4346-B3E3-B5D73981E6A9}" type="slidenum">
              <a:rPr lang="en-US" smtClean="0"/>
              <a:pPr>
                <a:defRPr/>
              </a:pPr>
              <a:t>34</a:t>
            </a:fld>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2"/>
          <p:cNvSpPr>
            <a:spLocks noGrp="1" noChangeArrowheads="1"/>
          </p:cNvSpPr>
          <p:nvPr>
            <p:ph type="title"/>
          </p:nvPr>
        </p:nvSpPr>
        <p:spPr>
          <a:xfrm>
            <a:off x="503238" y="311150"/>
            <a:ext cx="9051925" cy="679450"/>
          </a:xfrm>
        </p:spPr>
        <p:txBody>
          <a:bodyPr/>
          <a:lstStyle/>
          <a:p>
            <a:pPr eaLnBrk="1" hangingPunct="1"/>
            <a:r>
              <a:rPr lang="en-US" smtClean="0">
                <a:latin typeface="Arial" charset="0"/>
              </a:rPr>
              <a:t>Measurable Annual Goals</a:t>
            </a:r>
          </a:p>
        </p:txBody>
      </p:sp>
      <p:sp>
        <p:nvSpPr>
          <p:cNvPr id="100355" name="Rectangle 3"/>
          <p:cNvSpPr>
            <a:spLocks noGrp="1" noChangeArrowheads="1"/>
          </p:cNvSpPr>
          <p:nvPr>
            <p:ph idx="1"/>
          </p:nvPr>
        </p:nvSpPr>
        <p:spPr>
          <a:xfrm>
            <a:off x="503238" y="1371600"/>
            <a:ext cx="9051925" cy="5572125"/>
          </a:xfrm>
        </p:spPr>
        <p:txBody>
          <a:bodyPr/>
          <a:lstStyle/>
          <a:p>
            <a:pPr marL="0" lvl="1" indent="0" eaLnBrk="1" hangingPunct="1">
              <a:lnSpc>
                <a:spcPct val="90000"/>
              </a:lnSpc>
              <a:buFontTx/>
              <a:buNone/>
              <a:defRPr/>
            </a:pPr>
            <a:r>
              <a:rPr lang="en-US" sz="3200" b="1" dirty="0" smtClean="0">
                <a:solidFill>
                  <a:srgbClr val="0000CC"/>
                </a:solidFill>
                <a:latin typeface="Arial" charset="0"/>
              </a:rPr>
              <a:t>Academic goals are developed from </a:t>
            </a:r>
          </a:p>
          <a:p>
            <a:pPr lvl="1" eaLnBrk="1" hangingPunct="1">
              <a:lnSpc>
                <a:spcPct val="90000"/>
              </a:lnSpc>
              <a:defRPr/>
            </a:pPr>
            <a:r>
              <a:rPr lang="en-US" dirty="0" smtClean="0">
                <a:latin typeface="Arial" charset="0"/>
              </a:rPr>
              <a:t>The student’s needs that result from the student’s disability to enable the student to be involved in and make progress in the general education curriculum based on </a:t>
            </a:r>
            <a:r>
              <a:rPr lang="en-US" dirty="0" smtClean="0">
                <a:solidFill>
                  <a:srgbClr val="0000CC"/>
                </a:solidFill>
                <a:latin typeface="Arial" charset="0"/>
              </a:rPr>
              <a:t>the gap between the present levels of academic performance and :</a:t>
            </a:r>
          </a:p>
          <a:p>
            <a:pPr lvl="2" eaLnBrk="1" hangingPunct="1">
              <a:lnSpc>
                <a:spcPct val="90000"/>
              </a:lnSpc>
              <a:buFont typeface="Arial" charset="0"/>
              <a:buChar char="•"/>
              <a:defRPr/>
            </a:pPr>
            <a:r>
              <a:rPr lang="en-US" sz="2900" dirty="0" smtClean="0">
                <a:latin typeface="Arial" charset="0"/>
              </a:rPr>
              <a:t>Louisiana content standards </a:t>
            </a:r>
            <a:r>
              <a:rPr lang="en-US" sz="2900" u="sng" dirty="0" smtClean="0">
                <a:latin typeface="Arial" charset="0"/>
              </a:rPr>
              <a:t>or </a:t>
            </a:r>
          </a:p>
          <a:p>
            <a:pPr lvl="2" eaLnBrk="1" hangingPunct="1">
              <a:lnSpc>
                <a:spcPct val="90000"/>
              </a:lnSpc>
              <a:buFont typeface="Arial" charset="0"/>
              <a:buChar char="•"/>
              <a:defRPr/>
            </a:pPr>
            <a:r>
              <a:rPr lang="en-US" sz="2900" dirty="0" smtClean="0">
                <a:latin typeface="Arial" charset="0"/>
              </a:rPr>
              <a:t>Louisiana Grade Level Expectations </a:t>
            </a:r>
            <a:r>
              <a:rPr lang="en-US" sz="2900" u="sng" dirty="0" smtClean="0">
                <a:latin typeface="Arial" charset="0"/>
              </a:rPr>
              <a:t>or</a:t>
            </a:r>
          </a:p>
          <a:p>
            <a:pPr lvl="2" eaLnBrk="1" hangingPunct="1">
              <a:lnSpc>
                <a:spcPct val="90000"/>
              </a:lnSpc>
              <a:buFont typeface="Arial" charset="0"/>
              <a:buChar char="•"/>
              <a:defRPr/>
            </a:pPr>
            <a:r>
              <a:rPr lang="en-US" sz="2900" i="1" dirty="0" smtClean="0">
                <a:latin typeface="Arial" charset="0"/>
              </a:rPr>
              <a:t>Louisiana Extended Standards (for students with significant cognitive disabilities)</a:t>
            </a:r>
            <a:endParaRPr lang="en-US" sz="2000" i="1" dirty="0" smtClean="0">
              <a:latin typeface="Arial" charset="0"/>
            </a:endParaRPr>
          </a:p>
          <a:p>
            <a:pPr eaLnBrk="1" hangingPunct="1">
              <a:lnSpc>
                <a:spcPct val="90000"/>
              </a:lnSpc>
              <a:defRPr/>
            </a:pPr>
            <a:endParaRPr lang="en-US" sz="2800" i="1" dirty="0" smtClean="0">
              <a:latin typeface="Arial" charset="0"/>
            </a:endParaRPr>
          </a:p>
        </p:txBody>
      </p:sp>
      <p:sp>
        <p:nvSpPr>
          <p:cNvPr id="4" name="Slide Number Placeholder 3"/>
          <p:cNvSpPr>
            <a:spLocks noGrp="1"/>
          </p:cNvSpPr>
          <p:nvPr>
            <p:ph type="sldNum" sz="quarter" idx="12"/>
          </p:nvPr>
        </p:nvSpPr>
        <p:spPr/>
        <p:txBody>
          <a:bodyPr/>
          <a:lstStyle/>
          <a:p>
            <a:pPr>
              <a:defRPr/>
            </a:pPr>
            <a:fld id="{0E44CC3B-F29D-4E54-BC21-530407E04FE6}" type="slidenum">
              <a:rPr lang="en-US" smtClean="0"/>
              <a:pPr>
                <a:defRPr/>
              </a:pPr>
              <a:t>35</a:t>
            </a:fld>
            <a:endParaRPr 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2"/>
          <p:cNvSpPr>
            <a:spLocks noGrp="1"/>
          </p:cNvSpPr>
          <p:nvPr>
            <p:ph type="title"/>
          </p:nvPr>
        </p:nvSpPr>
        <p:spPr>
          <a:xfrm>
            <a:off x="381000" y="228600"/>
            <a:ext cx="9296400" cy="990600"/>
          </a:xfrm>
        </p:spPr>
        <p:txBody>
          <a:bodyPr/>
          <a:lstStyle/>
          <a:p>
            <a:r>
              <a:rPr lang="en-US" sz="3200" smtClean="0">
                <a:latin typeface="Arial" charset="0"/>
                <a:cs typeface="Arial" charset="0"/>
              </a:rPr>
              <a:t>For students with significant disabilities consider both:</a:t>
            </a:r>
          </a:p>
        </p:txBody>
      </p:sp>
      <p:sp>
        <p:nvSpPr>
          <p:cNvPr id="191490" name="Rectangle 3"/>
          <p:cNvSpPr>
            <a:spLocks noGrp="1"/>
          </p:cNvSpPr>
          <p:nvPr>
            <p:ph type="body" idx="1"/>
          </p:nvPr>
        </p:nvSpPr>
        <p:spPr>
          <a:xfrm>
            <a:off x="381000" y="1371600"/>
            <a:ext cx="9174163" cy="5867400"/>
          </a:xfrm>
        </p:spPr>
        <p:txBody>
          <a:bodyPr/>
          <a:lstStyle/>
          <a:p>
            <a:pPr marL="0" indent="0">
              <a:lnSpc>
                <a:spcPct val="80000"/>
              </a:lnSpc>
              <a:buClrTx/>
              <a:buFontTx/>
              <a:buNone/>
            </a:pPr>
            <a:r>
              <a:rPr lang="en-US" sz="2800" u="sng" smtClean="0">
                <a:latin typeface="Arial" charset="0"/>
                <a:cs typeface="Arial" charset="0"/>
              </a:rPr>
              <a:t>Specific Academic Goals</a:t>
            </a:r>
            <a:r>
              <a:rPr lang="en-US" sz="2800" smtClean="0">
                <a:latin typeface="Arial" charset="0"/>
                <a:cs typeface="Arial" charset="0"/>
              </a:rPr>
              <a:t>  - directly aligned to grade-level academic content</a:t>
            </a:r>
          </a:p>
          <a:p>
            <a:pPr marL="231775" lvl="1" indent="-231775">
              <a:lnSpc>
                <a:spcPct val="80000"/>
              </a:lnSpc>
              <a:buClr>
                <a:srgbClr val="0000CC"/>
              </a:buClr>
              <a:buFont typeface="Symbol" pitchFamily="18" charset="2"/>
              <a:buChar char="¨"/>
            </a:pPr>
            <a:r>
              <a:rPr lang="en-US" smtClean="0">
                <a:latin typeface="Arial" charset="0"/>
                <a:cs typeface="Arial" charset="0"/>
              </a:rPr>
              <a:t>Is it really reading? Is it really math?</a:t>
            </a:r>
          </a:p>
          <a:p>
            <a:pPr marL="231775" lvl="1" indent="-231775">
              <a:lnSpc>
                <a:spcPct val="80000"/>
              </a:lnSpc>
              <a:buClr>
                <a:srgbClr val="0000CC"/>
              </a:buClr>
              <a:buFont typeface="Symbol" pitchFamily="18" charset="2"/>
              <a:buChar char="¨"/>
            </a:pPr>
            <a:r>
              <a:rPr lang="en-US" smtClean="0">
                <a:latin typeface="Arial" charset="0"/>
                <a:cs typeface="Arial" charset="0"/>
              </a:rPr>
              <a:t>Is it aligned to grade level content at an instructional level appropriate for the student?</a:t>
            </a:r>
          </a:p>
          <a:p>
            <a:pPr marL="0" indent="0">
              <a:lnSpc>
                <a:spcPct val="80000"/>
              </a:lnSpc>
              <a:buClrTx/>
              <a:buFontTx/>
              <a:buNone/>
            </a:pPr>
            <a:r>
              <a:rPr lang="en-US" sz="2800" u="sng" smtClean="0">
                <a:latin typeface="Arial" charset="0"/>
                <a:cs typeface="Arial" charset="0"/>
              </a:rPr>
              <a:t>Broad Access Goals</a:t>
            </a:r>
            <a:r>
              <a:rPr lang="en-US" sz="2800" smtClean="0">
                <a:latin typeface="Arial" charset="0"/>
                <a:cs typeface="Arial" charset="0"/>
              </a:rPr>
              <a:t> - promote access to the grade level content but are not directly aligned to specific standards</a:t>
            </a:r>
          </a:p>
          <a:p>
            <a:pPr marL="231775" lvl="1" indent="-231775">
              <a:lnSpc>
                <a:spcPct val="80000"/>
              </a:lnSpc>
              <a:buClr>
                <a:srgbClr val="0000CC"/>
              </a:buClr>
              <a:buFont typeface="Symbol" pitchFamily="18" charset="2"/>
              <a:buChar char="¨"/>
            </a:pPr>
            <a:r>
              <a:rPr lang="en-US" smtClean="0">
                <a:latin typeface="Arial" charset="0"/>
                <a:cs typeface="Arial" charset="0"/>
              </a:rPr>
              <a:t>Are there skills the student will need to support engagement in the academic content?  For example:</a:t>
            </a:r>
          </a:p>
          <a:p>
            <a:pPr marL="914400" lvl="3" indent="-450850">
              <a:lnSpc>
                <a:spcPct val="80000"/>
              </a:lnSpc>
            </a:pPr>
            <a:r>
              <a:rPr lang="en-US" sz="2800" smtClean="0">
                <a:latin typeface="Arial" charset="0"/>
                <a:cs typeface="Arial" charset="0"/>
              </a:rPr>
              <a:t>Select from an array of pictures arranged on communication board to respond to questions across content areas</a:t>
            </a:r>
          </a:p>
          <a:p>
            <a:pPr marL="914400" lvl="2" indent="-450850">
              <a:lnSpc>
                <a:spcPct val="80000"/>
              </a:lnSpc>
              <a:buClr>
                <a:srgbClr val="006A4E"/>
              </a:buClr>
              <a:buFont typeface="Wingdings" pitchFamily="2" charset="2"/>
              <a:buChar char="§"/>
            </a:pPr>
            <a:r>
              <a:rPr lang="en-US" sz="2800" smtClean="0">
                <a:latin typeface="Arial" charset="0"/>
                <a:cs typeface="Arial" charset="0"/>
              </a:rPr>
              <a:t>Increase vocabulary (expressive and receptive) related grade level content by 15 words</a:t>
            </a:r>
          </a:p>
          <a:p>
            <a:pPr marL="0" indent="0" algn="r" eaLnBrk="1" hangingPunct="1">
              <a:spcBef>
                <a:spcPct val="0"/>
              </a:spcBef>
              <a:buClrTx/>
              <a:buFontTx/>
              <a:buNone/>
            </a:pPr>
            <a:r>
              <a:rPr lang="en-US" sz="1800" smtClean="0">
                <a:solidFill>
                  <a:srgbClr val="006A4E"/>
                </a:solidFill>
                <a:latin typeface="Arial" charset="0"/>
                <a:cs typeface="Arial" charset="0"/>
              </a:rPr>
              <a:t>Adapted from:  Ginevra Courtade-Little, M.Ed. and Diane M. Browder, Ph.D.; </a:t>
            </a:r>
          </a:p>
          <a:p>
            <a:pPr marL="0" indent="0" algn="r" eaLnBrk="1" hangingPunct="1">
              <a:spcBef>
                <a:spcPct val="0"/>
              </a:spcBef>
              <a:buClrTx/>
              <a:buFontTx/>
              <a:buNone/>
            </a:pPr>
            <a:r>
              <a:rPr lang="en-US" sz="1800" i="1" smtClean="0">
                <a:solidFill>
                  <a:srgbClr val="006A4E"/>
                </a:solidFill>
                <a:latin typeface="Arial" charset="0"/>
                <a:cs typeface="Arial" charset="0"/>
              </a:rPr>
              <a:t>Aligning IEPs to Academic Standards; 2005</a:t>
            </a:r>
          </a:p>
          <a:p>
            <a:pPr marL="0" indent="0">
              <a:lnSpc>
                <a:spcPct val="90000"/>
              </a:lnSpc>
              <a:buClrTx/>
              <a:buFont typeface="Arial" charset="0"/>
              <a:buChar char="•"/>
            </a:pPr>
            <a:endParaRPr lang="en-US" sz="2400" smtClean="0">
              <a:solidFill>
                <a:srgbClr val="FF0000"/>
              </a:solidFill>
              <a:latin typeface="Arial" charset="0"/>
              <a:cs typeface="Arial" charset="0"/>
            </a:endParaRPr>
          </a:p>
          <a:p>
            <a:pPr marL="231775" lvl="1" indent="-231775">
              <a:lnSpc>
                <a:spcPct val="90000"/>
              </a:lnSpc>
              <a:buClrTx/>
              <a:buFont typeface="Arial" charset="0"/>
              <a:buChar char="–"/>
            </a:pPr>
            <a:endParaRPr lang="en-US" sz="1600" smtClean="0">
              <a:latin typeface="Calibri" pitchFamily="34" charset="0"/>
            </a:endParaRPr>
          </a:p>
          <a:p>
            <a:pPr marL="914400" lvl="2" indent="-450850">
              <a:lnSpc>
                <a:spcPct val="80000"/>
              </a:lnSpc>
              <a:buClrTx/>
              <a:buFontTx/>
              <a:buChar char="•"/>
            </a:pPr>
            <a:endParaRPr lang="en-US" sz="1700" smtClean="0">
              <a:latin typeface="Calibri" pitchFamily="34" charset="0"/>
            </a:endParaRPr>
          </a:p>
          <a:p>
            <a:pPr marL="914400" lvl="2" indent="-450850">
              <a:lnSpc>
                <a:spcPct val="80000"/>
              </a:lnSpc>
              <a:buClrTx/>
              <a:buFontTx/>
              <a:buChar char="•"/>
            </a:pPr>
            <a:endParaRPr lang="en-US" sz="1700" smtClean="0">
              <a:latin typeface="Calibri" pitchFamily="34" charset="0"/>
            </a:endParaRPr>
          </a:p>
          <a:p>
            <a:pPr marL="914400" lvl="2" indent="-450850">
              <a:lnSpc>
                <a:spcPct val="80000"/>
              </a:lnSpc>
              <a:buClrTx/>
              <a:buFontTx/>
              <a:buChar char="•"/>
            </a:pPr>
            <a:endParaRPr lang="en-US" sz="1700" smtClean="0">
              <a:latin typeface="Calibri" pitchFamily="34" charset="0"/>
            </a:endParaRPr>
          </a:p>
          <a:p>
            <a:pPr marL="914400" lvl="2" indent="-450850">
              <a:lnSpc>
                <a:spcPct val="80000"/>
              </a:lnSpc>
              <a:buClrTx/>
              <a:buFontTx/>
              <a:buChar char="•"/>
            </a:pPr>
            <a:endParaRPr lang="en-US" sz="1700" smtClean="0">
              <a:latin typeface="Calibri" pitchFamily="34" charset="0"/>
            </a:endParaRPr>
          </a:p>
          <a:p>
            <a:pPr marL="0" indent="0">
              <a:lnSpc>
                <a:spcPct val="90000"/>
              </a:lnSpc>
              <a:buClrTx/>
              <a:buFont typeface="Arial" charset="0"/>
              <a:buChar char="•"/>
            </a:pPr>
            <a:endParaRPr lang="en-US" sz="2400" smtClean="0">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2"/>
          <p:cNvSpPr>
            <a:spLocks noGrp="1"/>
          </p:cNvSpPr>
          <p:nvPr>
            <p:ph type="title"/>
          </p:nvPr>
        </p:nvSpPr>
        <p:spPr/>
        <p:txBody>
          <a:bodyPr/>
          <a:lstStyle/>
          <a:p>
            <a:r>
              <a:rPr lang="en-US" smtClean="0">
                <a:latin typeface="Arial" charset="0"/>
                <a:cs typeface="Arial" charset="0"/>
              </a:rPr>
              <a:t>Goals/objectives should call for </a:t>
            </a:r>
            <a:r>
              <a:rPr lang="en-US" u="sng" smtClean="0">
                <a:latin typeface="Arial" charset="0"/>
                <a:cs typeface="Arial" charset="0"/>
              </a:rPr>
              <a:t>active</a:t>
            </a:r>
            <a:r>
              <a:rPr lang="en-US" smtClean="0">
                <a:latin typeface="Arial" charset="0"/>
                <a:cs typeface="Arial" charset="0"/>
              </a:rPr>
              <a:t> participation on the student’s part</a:t>
            </a:r>
          </a:p>
        </p:txBody>
      </p:sp>
      <p:sp>
        <p:nvSpPr>
          <p:cNvPr id="193538" name="Rectangle 3"/>
          <p:cNvSpPr>
            <a:spLocks noGrp="1"/>
          </p:cNvSpPr>
          <p:nvPr>
            <p:ph type="body" idx="1"/>
          </p:nvPr>
        </p:nvSpPr>
        <p:spPr/>
        <p:txBody>
          <a:bodyPr/>
          <a:lstStyle/>
          <a:p>
            <a:pPr>
              <a:buClrTx/>
              <a:buFont typeface="Arial" charset="0"/>
              <a:buChar char="•"/>
            </a:pPr>
            <a:r>
              <a:rPr lang="en-US" smtClean="0">
                <a:latin typeface="Arial" charset="0"/>
                <a:cs typeface="Arial" charset="0"/>
              </a:rPr>
              <a:t>Occurs when the student acquires independent responses that demonstrate  understanding of the academic content standard. </a:t>
            </a:r>
          </a:p>
          <a:p>
            <a:pPr>
              <a:buClrTx/>
              <a:buFont typeface="Arial" charset="0"/>
              <a:buNone/>
            </a:pPr>
            <a:endParaRPr lang="en-US" smtClean="0">
              <a:latin typeface="Arial" charset="0"/>
              <a:cs typeface="Arial" charset="0"/>
            </a:endParaRPr>
          </a:p>
          <a:p>
            <a:pPr>
              <a:buClrTx/>
              <a:buFont typeface="Arial" charset="0"/>
              <a:buChar char="•"/>
            </a:pPr>
            <a:r>
              <a:rPr lang="en-US" smtClean="0">
                <a:latin typeface="Arial" charset="0"/>
                <a:cs typeface="Arial" charset="0"/>
              </a:rPr>
              <a:t>Possible for any student if he has at least one reliable movement.</a:t>
            </a:r>
          </a:p>
          <a:p>
            <a:pPr algn="r" eaLnBrk="1" hangingPunct="1">
              <a:spcBef>
                <a:spcPct val="0"/>
              </a:spcBef>
              <a:buClrTx/>
              <a:buFontTx/>
              <a:buNone/>
            </a:pPr>
            <a:endParaRPr lang="en-US" sz="2800" smtClean="0">
              <a:solidFill>
                <a:srgbClr val="006A4E"/>
              </a:solidFill>
              <a:latin typeface="Arial" charset="0"/>
              <a:cs typeface="Arial" charset="0"/>
            </a:endParaRPr>
          </a:p>
          <a:p>
            <a:pPr algn="r" eaLnBrk="1" hangingPunct="1">
              <a:spcBef>
                <a:spcPct val="0"/>
              </a:spcBef>
              <a:buClrTx/>
              <a:buFontTx/>
              <a:buNone/>
            </a:pPr>
            <a:endParaRPr lang="en-US" sz="1800" smtClean="0">
              <a:solidFill>
                <a:srgbClr val="006A4E"/>
              </a:solidFill>
              <a:latin typeface="Arial" charset="0"/>
              <a:cs typeface="Arial" charset="0"/>
            </a:endParaRPr>
          </a:p>
          <a:p>
            <a:pPr algn="r" eaLnBrk="1" hangingPunct="1">
              <a:spcBef>
                <a:spcPct val="0"/>
              </a:spcBef>
              <a:buClrTx/>
              <a:buFontTx/>
              <a:buNone/>
            </a:pPr>
            <a:endParaRPr lang="en-US" sz="1800" smtClean="0">
              <a:solidFill>
                <a:srgbClr val="006A4E"/>
              </a:solidFill>
              <a:latin typeface="Arial" charset="0"/>
              <a:cs typeface="Arial" charset="0"/>
            </a:endParaRPr>
          </a:p>
          <a:p>
            <a:pPr algn="r" eaLnBrk="1" hangingPunct="1">
              <a:spcBef>
                <a:spcPct val="0"/>
              </a:spcBef>
              <a:buClrTx/>
              <a:buFontTx/>
              <a:buNone/>
            </a:pPr>
            <a:r>
              <a:rPr lang="en-US" sz="1800" smtClean="0">
                <a:solidFill>
                  <a:srgbClr val="006A4E"/>
                </a:solidFill>
                <a:latin typeface="Arial" charset="0"/>
                <a:cs typeface="Arial" charset="0"/>
              </a:rPr>
              <a:t>Adapted from:  Ginevra Courtade-Little, M.Ed. and Diane M. Browder, Ph.D.; </a:t>
            </a:r>
          </a:p>
          <a:p>
            <a:pPr algn="r" eaLnBrk="1" hangingPunct="1">
              <a:spcBef>
                <a:spcPct val="0"/>
              </a:spcBef>
              <a:buClrTx/>
              <a:buFontTx/>
              <a:buNone/>
            </a:pPr>
            <a:r>
              <a:rPr lang="en-US" sz="1800" i="1" smtClean="0">
                <a:solidFill>
                  <a:srgbClr val="006A4E"/>
                </a:solidFill>
                <a:latin typeface="Arial" charset="0"/>
                <a:cs typeface="Arial" charset="0"/>
              </a:rPr>
              <a:t>Aligning IEPs to Academic</a:t>
            </a:r>
            <a:endParaRPr lang="en-US" sz="1800" smtClean="0">
              <a:latin typeface="Arial" charset="0"/>
              <a:cs typeface="Arial" charset="0"/>
            </a:endParaRPr>
          </a:p>
          <a:p>
            <a:pPr>
              <a:buClrTx/>
              <a:buFont typeface="Arial" charset="0"/>
              <a:buChar char="•"/>
            </a:pPr>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7"/>
          <p:cNvSpPr>
            <a:spLocks noGrp="1"/>
          </p:cNvSpPr>
          <p:nvPr>
            <p:ph type="title"/>
          </p:nvPr>
        </p:nvSpPr>
        <p:spPr/>
        <p:txBody>
          <a:bodyPr/>
          <a:lstStyle/>
          <a:p>
            <a:r>
              <a:rPr lang="en-US" sz="4000" b="1" smtClean="0">
                <a:latin typeface="Arial" charset="0"/>
                <a:cs typeface="Arial" charset="0"/>
              </a:rPr>
              <a:t>Examples</a:t>
            </a:r>
          </a:p>
        </p:txBody>
      </p:sp>
      <p:sp>
        <p:nvSpPr>
          <p:cNvPr id="195586" name="Rectangle 8"/>
          <p:cNvSpPr>
            <a:spLocks noGrp="1"/>
          </p:cNvSpPr>
          <p:nvPr>
            <p:ph type="body" sz="half" idx="1"/>
          </p:nvPr>
        </p:nvSpPr>
        <p:spPr>
          <a:xfrm>
            <a:off x="503238" y="1812925"/>
            <a:ext cx="4449762" cy="5130800"/>
          </a:xfrm>
        </p:spPr>
        <p:txBody>
          <a:bodyPr/>
          <a:lstStyle/>
          <a:p>
            <a:pPr algn="ctr">
              <a:lnSpc>
                <a:spcPct val="90000"/>
              </a:lnSpc>
              <a:buFont typeface="Arial" charset="0"/>
              <a:buNone/>
            </a:pPr>
            <a:r>
              <a:rPr lang="en-US" sz="3600" b="1" u="sng" smtClean="0">
                <a:latin typeface="Arial" charset="0"/>
                <a:cs typeface="Arial" charset="0"/>
              </a:rPr>
              <a:t>Passive Response</a:t>
            </a:r>
          </a:p>
          <a:p>
            <a:pPr>
              <a:lnSpc>
                <a:spcPct val="90000"/>
              </a:lnSpc>
              <a:buFont typeface="Arial" charset="0"/>
              <a:buNone/>
            </a:pPr>
            <a:r>
              <a:rPr lang="en-US" sz="3600" smtClean="0">
                <a:latin typeface="Arial" charset="0"/>
                <a:cs typeface="Arial" charset="0"/>
              </a:rPr>
              <a:t>Kyle will </a:t>
            </a:r>
            <a:r>
              <a:rPr lang="en-US" sz="3600" u="sng" smtClean="0">
                <a:latin typeface="Arial" charset="0"/>
                <a:cs typeface="Arial" charset="0"/>
              </a:rPr>
              <a:t>listen</a:t>
            </a:r>
            <a:r>
              <a:rPr lang="en-US" sz="3600" smtClean="0">
                <a:latin typeface="Arial" charset="0"/>
                <a:cs typeface="Arial" charset="0"/>
              </a:rPr>
              <a:t> to a </a:t>
            </a:r>
          </a:p>
          <a:p>
            <a:pPr>
              <a:lnSpc>
                <a:spcPct val="90000"/>
              </a:lnSpc>
              <a:buFont typeface="Arial" charset="0"/>
              <a:buNone/>
            </a:pPr>
            <a:r>
              <a:rPr lang="en-US" sz="3600" smtClean="0">
                <a:latin typeface="Arial" charset="0"/>
                <a:cs typeface="Arial" charset="0"/>
              </a:rPr>
              <a:t>story read by his </a:t>
            </a:r>
          </a:p>
          <a:p>
            <a:pPr>
              <a:lnSpc>
                <a:spcPct val="90000"/>
              </a:lnSpc>
              <a:buFont typeface="Arial" charset="0"/>
              <a:buNone/>
            </a:pPr>
            <a:r>
              <a:rPr lang="en-US" sz="3600" smtClean="0">
                <a:latin typeface="Arial" charset="0"/>
                <a:cs typeface="Arial" charset="0"/>
              </a:rPr>
              <a:t>peers.</a:t>
            </a:r>
          </a:p>
          <a:p>
            <a:pPr>
              <a:lnSpc>
                <a:spcPct val="90000"/>
              </a:lnSpc>
            </a:pPr>
            <a:endParaRPr lang="en-US" smtClean="0">
              <a:latin typeface="Arial" charset="0"/>
              <a:cs typeface="Arial" charset="0"/>
            </a:endParaRPr>
          </a:p>
        </p:txBody>
      </p:sp>
      <p:sp>
        <p:nvSpPr>
          <p:cNvPr id="195587" name="Rectangle 9"/>
          <p:cNvSpPr>
            <a:spLocks noGrp="1"/>
          </p:cNvSpPr>
          <p:nvPr>
            <p:ph type="body" sz="half" idx="2"/>
          </p:nvPr>
        </p:nvSpPr>
        <p:spPr>
          <a:xfrm>
            <a:off x="5105400" y="1812925"/>
            <a:ext cx="4449763" cy="5502275"/>
          </a:xfrm>
        </p:spPr>
        <p:txBody>
          <a:bodyPr/>
          <a:lstStyle/>
          <a:p>
            <a:pPr>
              <a:lnSpc>
                <a:spcPct val="90000"/>
              </a:lnSpc>
              <a:buFont typeface="Arial" charset="0"/>
              <a:buNone/>
            </a:pPr>
            <a:r>
              <a:rPr lang="en-US" sz="3600" b="1" u="sng" smtClean="0">
                <a:latin typeface="Arial" charset="0"/>
                <a:cs typeface="Arial" charset="0"/>
              </a:rPr>
              <a:t>Active Response</a:t>
            </a:r>
          </a:p>
          <a:p>
            <a:pPr>
              <a:lnSpc>
                <a:spcPct val="90000"/>
              </a:lnSpc>
              <a:buFont typeface="Arial" charset="0"/>
              <a:buNone/>
            </a:pPr>
            <a:r>
              <a:rPr lang="en-US" sz="3600" smtClean="0">
                <a:latin typeface="Arial" charset="0"/>
                <a:cs typeface="Arial" charset="0"/>
              </a:rPr>
              <a:t>When read a story </a:t>
            </a:r>
          </a:p>
          <a:p>
            <a:pPr>
              <a:lnSpc>
                <a:spcPct val="90000"/>
              </a:lnSpc>
              <a:buFont typeface="Arial" charset="0"/>
              <a:buNone/>
            </a:pPr>
            <a:r>
              <a:rPr lang="en-US" sz="3600" smtClean="0">
                <a:latin typeface="Arial" charset="0"/>
                <a:cs typeface="Arial" charset="0"/>
              </a:rPr>
              <a:t>by his peers, Kyle </a:t>
            </a:r>
          </a:p>
          <a:p>
            <a:pPr>
              <a:lnSpc>
                <a:spcPct val="90000"/>
              </a:lnSpc>
              <a:buFont typeface="Arial" charset="0"/>
              <a:buNone/>
            </a:pPr>
            <a:r>
              <a:rPr lang="en-US" sz="3600" smtClean="0">
                <a:latin typeface="Arial" charset="0"/>
                <a:cs typeface="Arial" charset="0"/>
              </a:rPr>
              <a:t>will </a:t>
            </a:r>
            <a:r>
              <a:rPr lang="en-US" sz="3600" u="sng" smtClean="0">
                <a:latin typeface="Arial" charset="0"/>
                <a:cs typeface="Arial" charset="0"/>
              </a:rPr>
              <a:t>activate the “next </a:t>
            </a:r>
          </a:p>
          <a:p>
            <a:pPr>
              <a:lnSpc>
                <a:spcPct val="90000"/>
              </a:lnSpc>
              <a:buFont typeface="Arial" charset="0"/>
              <a:buNone/>
            </a:pPr>
            <a:r>
              <a:rPr lang="en-US" sz="3600" u="sng" smtClean="0">
                <a:latin typeface="Arial" charset="0"/>
                <a:cs typeface="Arial" charset="0"/>
              </a:rPr>
              <a:t>page”</a:t>
            </a:r>
            <a:r>
              <a:rPr lang="en-US" sz="3600" smtClean="0">
                <a:latin typeface="Arial" charset="0"/>
                <a:cs typeface="Arial" charset="0"/>
              </a:rPr>
              <a:t> key on his </a:t>
            </a:r>
          </a:p>
          <a:p>
            <a:pPr>
              <a:lnSpc>
                <a:spcPct val="90000"/>
              </a:lnSpc>
              <a:buFont typeface="Arial" charset="0"/>
              <a:buNone/>
            </a:pPr>
            <a:r>
              <a:rPr lang="en-US" sz="3600" smtClean="0">
                <a:latin typeface="Arial" charset="0"/>
                <a:cs typeface="Arial" charset="0"/>
              </a:rPr>
              <a:t>AAC device when it </a:t>
            </a:r>
          </a:p>
          <a:p>
            <a:pPr>
              <a:lnSpc>
                <a:spcPct val="90000"/>
              </a:lnSpc>
              <a:buFont typeface="Arial" charset="0"/>
              <a:buNone/>
            </a:pPr>
            <a:r>
              <a:rPr lang="en-US" sz="3600" smtClean="0">
                <a:latin typeface="Arial" charset="0"/>
                <a:cs typeface="Arial" charset="0"/>
              </a:rPr>
              <a:t>is time to proceed to </a:t>
            </a:r>
          </a:p>
          <a:p>
            <a:pPr>
              <a:lnSpc>
                <a:spcPct val="90000"/>
              </a:lnSpc>
              <a:buFont typeface="Arial" charset="0"/>
              <a:buNone/>
            </a:pPr>
            <a:r>
              <a:rPr lang="en-US" sz="3600" smtClean="0">
                <a:latin typeface="Arial" charset="0"/>
                <a:cs typeface="Arial" charset="0"/>
              </a:rPr>
              <a:t>the next page in the </a:t>
            </a:r>
          </a:p>
          <a:p>
            <a:pPr>
              <a:lnSpc>
                <a:spcPct val="90000"/>
              </a:lnSpc>
              <a:buFont typeface="Arial" charset="0"/>
              <a:buNone/>
            </a:pPr>
            <a:r>
              <a:rPr lang="en-US" sz="3600" smtClean="0">
                <a:latin typeface="Arial" charset="0"/>
                <a:cs typeface="Arial" charset="0"/>
              </a:rPr>
              <a:t>story.</a:t>
            </a:r>
          </a:p>
          <a:p>
            <a:pPr>
              <a:lnSpc>
                <a:spcPct val="90000"/>
              </a:lnSpc>
              <a:buFont typeface="Arial" charset="0"/>
              <a:buNone/>
            </a:pPr>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2"/>
          <p:cNvSpPr>
            <a:spLocks noGrp="1"/>
          </p:cNvSpPr>
          <p:nvPr>
            <p:ph type="title"/>
          </p:nvPr>
        </p:nvSpPr>
        <p:spPr/>
        <p:txBody>
          <a:bodyPr/>
          <a:lstStyle/>
          <a:p>
            <a:r>
              <a:rPr lang="en-US" sz="2800" smtClean="0">
                <a:latin typeface="Arial" charset="0"/>
                <a:cs typeface="Arial" charset="0"/>
              </a:rPr>
              <a:t>For students with significant disabilities, does this mean that I should not include skills on the IEP which are not directly related to a standard?</a:t>
            </a:r>
          </a:p>
        </p:txBody>
      </p:sp>
      <p:sp>
        <p:nvSpPr>
          <p:cNvPr id="197634" name="Rectangle 3"/>
          <p:cNvSpPr>
            <a:spLocks noGrp="1"/>
          </p:cNvSpPr>
          <p:nvPr>
            <p:ph type="body" idx="1"/>
          </p:nvPr>
        </p:nvSpPr>
        <p:spPr/>
        <p:txBody>
          <a:bodyPr/>
          <a:lstStyle/>
          <a:p>
            <a:pPr>
              <a:lnSpc>
                <a:spcPct val="80000"/>
              </a:lnSpc>
            </a:pPr>
            <a:r>
              <a:rPr lang="en-US" sz="2800" smtClean="0">
                <a:latin typeface="Arial" charset="0"/>
                <a:cs typeface="Arial" charset="0"/>
              </a:rPr>
              <a:t>The IEP should address the needs of a student which result from his or her disability.  If a student has need areas outside of specific academic areas which impact his/her education (e.g., communication, motor, functional), then these areas should be addressed on the IEP as well.</a:t>
            </a:r>
          </a:p>
          <a:p>
            <a:pPr lvl="1">
              <a:lnSpc>
                <a:spcPct val="80000"/>
              </a:lnSpc>
            </a:pPr>
            <a:r>
              <a:rPr lang="en-US" smtClean="0">
                <a:solidFill>
                  <a:srgbClr val="006A4E"/>
                </a:solidFill>
                <a:latin typeface="Arial" charset="0"/>
                <a:cs typeface="Arial" charset="0"/>
              </a:rPr>
              <a:t>Do Not “Force Fit” All IEP Objectives into alignment with academic standards.</a:t>
            </a:r>
          </a:p>
          <a:p>
            <a:pPr lvl="1">
              <a:lnSpc>
                <a:spcPct val="80000"/>
              </a:lnSpc>
            </a:pPr>
            <a:r>
              <a:rPr lang="en-US" smtClean="0">
                <a:latin typeface="Arial" charset="0"/>
                <a:cs typeface="Arial" charset="0"/>
              </a:rPr>
              <a:t>Not all skills will be related to the standards.</a:t>
            </a:r>
          </a:p>
          <a:p>
            <a:pPr lvl="2">
              <a:lnSpc>
                <a:spcPct val="80000"/>
              </a:lnSpc>
              <a:buFont typeface="Arial" charset="0"/>
              <a:buChar char="•"/>
            </a:pPr>
            <a:r>
              <a:rPr lang="en-US" sz="2400" smtClean="0">
                <a:latin typeface="Arial" charset="0"/>
                <a:cs typeface="Arial" charset="0"/>
              </a:rPr>
              <a:t>Examples:  feeding, toileting mobility</a:t>
            </a:r>
          </a:p>
          <a:p>
            <a:pPr>
              <a:lnSpc>
                <a:spcPct val="80000"/>
              </a:lnSpc>
            </a:pPr>
            <a:r>
              <a:rPr lang="en-US" sz="2800" smtClean="0">
                <a:latin typeface="Arial" charset="0"/>
                <a:cs typeface="Arial" charset="0"/>
              </a:rPr>
              <a:t>Functional skills are important in their own right and it is neither necessary nor appropriate to attempt to align these skills to the standards.</a:t>
            </a:r>
          </a:p>
          <a:p>
            <a:pPr algn="r" eaLnBrk="1" hangingPunct="1">
              <a:spcBef>
                <a:spcPct val="0"/>
              </a:spcBef>
              <a:buClrTx/>
              <a:buFontTx/>
              <a:buNone/>
            </a:pPr>
            <a:r>
              <a:rPr lang="en-US" sz="1800" smtClean="0">
                <a:solidFill>
                  <a:srgbClr val="006A4E"/>
                </a:solidFill>
                <a:latin typeface="Arial" charset="0"/>
                <a:cs typeface="Arial" charset="0"/>
              </a:rPr>
              <a:t>Adapted from:  Ginevra Courtade-Little, M.Ed. and Diane M. Browder, Ph.D.; </a:t>
            </a:r>
          </a:p>
          <a:p>
            <a:pPr algn="r" eaLnBrk="1" hangingPunct="1">
              <a:spcBef>
                <a:spcPct val="0"/>
              </a:spcBef>
              <a:buClrTx/>
              <a:buFontTx/>
              <a:buNone/>
            </a:pPr>
            <a:r>
              <a:rPr lang="en-US" sz="1800" i="1" smtClean="0">
                <a:solidFill>
                  <a:srgbClr val="006A4E"/>
                </a:solidFill>
                <a:latin typeface="Arial" charset="0"/>
                <a:cs typeface="Arial" charset="0"/>
              </a:rPr>
              <a:t>Aligning IEPs to Academic Standards; 2005</a:t>
            </a:r>
          </a:p>
          <a:p>
            <a:pPr>
              <a:lnSpc>
                <a:spcPct val="80000"/>
              </a:lnSpc>
              <a:buClrTx/>
              <a:buFont typeface="Symbol" pitchFamily="18" charset="2"/>
              <a:buNone/>
            </a:pPr>
            <a:endParaRPr lang="en-US" sz="2800" smtClean="0">
              <a:solidFill>
                <a:srgbClr val="FF0000"/>
              </a:solidFill>
              <a:latin typeface="Arial" charset="0"/>
              <a:cs typeface="Arial" charset="0"/>
            </a:endParaRPr>
          </a:p>
          <a:p>
            <a:pPr lvl="1">
              <a:lnSpc>
                <a:spcPct val="80000"/>
              </a:lnSpc>
              <a:buClrTx/>
              <a:buFont typeface="Arial" charset="0"/>
              <a:buChar char="–"/>
            </a:pPr>
            <a:endParaRPr lang="en-US" sz="1600" smtClean="0">
              <a:latin typeface="Calibri" pitchFamily="34" charset="0"/>
            </a:endParaRPr>
          </a:p>
        </p:txBody>
      </p:sp>
      <p:sp>
        <p:nvSpPr>
          <p:cNvPr id="197635" name="Text Box 4"/>
          <p:cNvSpPr txBox="1">
            <a:spLocks noChangeArrowheads="1"/>
          </p:cNvSpPr>
          <p:nvPr/>
        </p:nvSpPr>
        <p:spPr bwMode="auto">
          <a:xfrm>
            <a:off x="1219200" y="4953000"/>
            <a:ext cx="7010400" cy="396875"/>
          </a:xfrm>
          <a:prstGeom prst="rect">
            <a:avLst/>
          </a:prstGeom>
          <a:noFill/>
          <a:ln w="9525">
            <a:noFill/>
            <a:miter lim="800000"/>
            <a:headEnd/>
            <a:tailEnd/>
          </a:ln>
        </p:spPr>
        <p:txBody>
          <a:bodyPr>
            <a:spAutoFit/>
          </a:bodyPr>
          <a:lstStyle/>
          <a:p>
            <a:pPr marL="476250" indent="-476250">
              <a:lnSpc>
                <a:spcPct val="80000"/>
              </a:lnSpc>
              <a:spcBef>
                <a:spcPct val="20000"/>
              </a:spcBef>
            </a:pPr>
            <a:r>
              <a:rPr lang="en-US">
                <a:solidFill>
                  <a:schemeClr val="tx1"/>
                </a:solidFill>
              </a:rPr>
              <a:t>	</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ChangeArrowheads="1"/>
          </p:cNvSpPr>
          <p:nvPr>
            <p:ph type="title"/>
          </p:nvPr>
        </p:nvSpPr>
        <p:spPr>
          <a:xfrm>
            <a:off x="457200" y="311150"/>
            <a:ext cx="9144000" cy="908050"/>
          </a:xfrm>
        </p:spPr>
        <p:txBody>
          <a:bodyPr/>
          <a:lstStyle/>
          <a:p>
            <a:pPr eaLnBrk="1" hangingPunct="1"/>
            <a:r>
              <a:rPr lang="en-US" smtClean="0">
                <a:latin typeface="Arial" charset="0"/>
              </a:rPr>
              <a:t>Standards-Based Educational Planning  </a:t>
            </a:r>
          </a:p>
        </p:txBody>
      </p:sp>
      <p:sp>
        <p:nvSpPr>
          <p:cNvPr id="67587" name="Text Box 4"/>
          <p:cNvSpPr txBox="1">
            <a:spLocks noChangeArrowheads="1"/>
          </p:cNvSpPr>
          <p:nvPr/>
        </p:nvSpPr>
        <p:spPr bwMode="auto">
          <a:xfrm>
            <a:off x="457200" y="1371600"/>
            <a:ext cx="9144000" cy="6286500"/>
          </a:xfrm>
          <a:prstGeom prst="rect">
            <a:avLst/>
          </a:prstGeom>
          <a:noFill/>
          <a:ln w="9525">
            <a:noFill/>
            <a:miter lim="800000"/>
            <a:headEnd/>
            <a:tailEnd/>
          </a:ln>
        </p:spPr>
        <p:txBody>
          <a:bodyPr lIns="91408" tIns="45704" rIns="91408" bIns="45704">
            <a:spAutoFit/>
          </a:bodyPr>
          <a:lstStyle/>
          <a:p>
            <a:pPr>
              <a:buClr>
                <a:srgbClr val="0000CC"/>
              </a:buClr>
              <a:buFont typeface="Symbol" pitchFamily="18" charset="2"/>
              <a:buChar char="¨"/>
              <a:defRPr/>
            </a:pPr>
            <a:r>
              <a:rPr lang="en-US" dirty="0">
                <a:solidFill>
                  <a:schemeClr val="tx1"/>
                </a:solidFill>
                <a:latin typeface="Arial" charset="0"/>
              </a:rPr>
              <a:t> </a:t>
            </a:r>
            <a:r>
              <a:rPr lang="en-US" sz="3000" dirty="0">
                <a:solidFill>
                  <a:schemeClr val="tx1"/>
                </a:solidFill>
                <a:latin typeface="Arial" charset="0"/>
              </a:rPr>
              <a:t>The development of appropriate goals for the IEP</a:t>
            </a:r>
          </a:p>
          <a:p>
            <a:pPr marL="808038" lvl="1" indent="-352425">
              <a:buClr>
                <a:srgbClr val="006A4E"/>
              </a:buClr>
              <a:buFont typeface="Symbol" pitchFamily="18" charset="2"/>
              <a:buChar char="·"/>
              <a:defRPr/>
            </a:pPr>
            <a:r>
              <a:rPr lang="en-US" sz="3000" dirty="0">
                <a:solidFill>
                  <a:schemeClr val="tx1"/>
                </a:solidFill>
                <a:latin typeface="Arial" charset="0"/>
              </a:rPr>
              <a:t>The goals should not be based on the content standards because they are too broad </a:t>
            </a:r>
          </a:p>
          <a:p>
            <a:pPr marL="396875" indent="-396875">
              <a:buClr>
                <a:srgbClr val="0000CC"/>
              </a:buClr>
              <a:buFont typeface="Symbol" pitchFamily="18" charset="2"/>
              <a:buChar char="¨"/>
              <a:defRPr/>
            </a:pPr>
            <a:r>
              <a:rPr lang="en-US" sz="3000" dirty="0">
                <a:solidFill>
                  <a:schemeClr val="tx1"/>
                </a:solidFill>
                <a:latin typeface="Arial" charset="0"/>
              </a:rPr>
              <a:t>The goal is to address the gap between the standard and the student’s functioning level</a:t>
            </a:r>
          </a:p>
          <a:p>
            <a:pPr marL="808038" lvl="1" indent="-352425">
              <a:buClr>
                <a:srgbClr val="006A4E"/>
              </a:buClr>
              <a:buFont typeface="Symbol" pitchFamily="18" charset="2"/>
              <a:buChar char="·"/>
              <a:defRPr/>
            </a:pPr>
            <a:r>
              <a:rPr lang="en-US" sz="3000" dirty="0">
                <a:solidFill>
                  <a:schemeClr val="tx1"/>
                </a:solidFill>
                <a:latin typeface="Arial" charset="0"/>
              </a:rPr>
              <a:t> The student’s needs that result from the disability (specific skills based on the student’s disability) </a:t>
            </a:r>
          </a:p>
          <a:p>
            <a:pPr>
              <a:spcBef>
                <a:spcPct val="50000"/>
              </a:spcBef>
              <a:defRPr/>
            </a:pPr>
            <a:endParaRPr lang="en-US" i="1" dirty="0">
              <a:solidFill>
                <a:srgbClr val="002252"/>
              </a:solidFill>
              <a:latin typeface="Arial" charset="0"/>
            </a:endParaRPr>
          </a:p>
          <a:p>
            <a:pPr>
              <a:spcBef>
                <a:spcPct val="50000"/>
              </a:spcBef>
              <a:defRPr/>
            </a:pPr>
            <a:r>
              <a:rPr lang="en-US" i="1" dirty="0">
                <a:solidFill>
                  <a:srgbClr val="006A4E"/>
                </a:solidFill>
                <a:latin typeface="Arial" charset="0"/>
              </a:rPr>
              <a:t>300.320 How the child’s disability affects the child’s involvement and progress in the general education curriculum (i.e., the same curriculum as for non-disabled children).</a:t>
            </a:r>
            <a:endParaRPr lang="en-US" dirty="0">
              <a:solidFill>
                <a:srgbClr val="006A4E"/>
              </a:solidFill>
              <a:latin typeface="Arial" charset="0"/>
            </a:endParaRPr>
          </a:p>
          <a:p>
            <a:pPr>
              <a:spcBef>
                <a:spcPct val="50000"/>
              </a:spcBef>
              <a:defRPr/>
            </a:pPr>
            <a:endParaRPr lang="en-US" dirty="0">
              <a:solidFill>
                <a:schemeClr val="tx1"/>
              </a:solidFill>
              <a:latin typeface="Arial" charset="0"/>
            </a:endParaRPr>
          </a:p>
        </p:txBody>
      </p:sp>
      <p:sp>
        <p:nvSpPr>
          <p:cNvPr id="4" name="Slide Number Placeholder 3"/>
          <p:cNvSpPr>
            <a:spLocks noGrp="1"/>
          </p:cNvSpPr>
          <p:nvPr>
            <p:ph type="sldNum" sz="quarter" idx="12"/>
          </p:nvPr>
        </p:nvSpPr>
        <p:spPr/>
        <p:txBody>
          <a:bodyPr/>
          <a:lstStyle/>
          <a:p>
            <a:pPr>
              <a:defRPr/>
            </a:pPr>
            <a:fld id="{B0F57296-7E56-4E79-BF32-CA405B71BEE4}"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ChangeArrowheads="1"/>
          </p:cNvSpPr>
          <p:nvPr>
            <p:ph type="title"/>
          </p:nvPr>
        </p:nvSpPr>
        <p:spPr>
          <a:xfrm>
            <a:off x="685800" y="304800"/>
            <a:ext cx="8572500" cy="609600"/>
          </a:xfrm>
        </p:spPr>
        <p:txBody>
          <a:bodyPr/>
          <a:lstStyle/>
          <a:p>
            <a:pPr eaLnBrk="1" hangingPunct="1"/>
            <a:r>
              <a:rPr lang="en-US" smtClean="0">
                <a:latin typeface="Arial" charset="0"/>
              </a:rPr>
              <a:t>Measurable Annual Goals</a:t>
            </a:r>
          </a:p>
        </p:txBody>
      </p:sp>
      <p:sp>
        <p:nvSpPr>
          <p:cNvPr id="199682" name="Rectangle 3"/>
          <p:cNvSpPr>
            <a:spLocks noGrp="1" noChangeArrowheads="1"/>
          </p:cNvSpPr>
          <p:nvPr>
            <p:ph idx="1"/>
          </p:nvPr>
        </p:nvSpPr>
        <p:spPr>
          <a:xfrm>
            <a:off x="720725" y="1447800"/>
            <a:ext cx="8550275" cy="5259388"/>
          </a:xfrm>
        </p:spPr>
        <p:txBody>
          <a:bodyPr/>
          <a:lstStyle/>
          <a:p>
            <a:pPr eaLnBrk="1" hangingPunct="1">
              <a:lnSpc>
                <a:spcPct val="80000"/>
              </a:lnSpc>
              <a:buFont typeface="Wingdings" pitchFamily="2" charset="2"/>
              <a:buNone/>
            </a:pPr>
            <a:r>
              <a:rPr lang="en-US" sz="2800" b="1" i="1" u="sng" smtClean="0">
                <a:solidFill>
                  <a:srgbClr val="006A4E"/>
                </a:solidFill>
                <a:latin typeface="Arial" charset="0"/>
              </a:rPr>
              <a:t>The characteristics of effective IEP goals can be captured in the SMART acronymn</a:t>
            </a:r>
          </a:p>
          <a:p>
            <a:pPr eaLnBrk="1" hangingPunct="1">
              <a:lnSpc>
                <a:spcPct val="80000"/>
              </a:lnSpc>
            </a:pPr>
            <a:r>
              <a:rPr lang="en-US" sz="2800" b="1" i="1" u="sng" smtClean="0">
                <a:solidFill>
                  <a:srgbClr val="006A4E"/>
                </a:solidFill>
                <a:latin typeface="Arial" charset="0"/>
              </a:rPr>
              <a:t>S</a:t>
            </a:r>
            <a:r>
              <a:rPr lang="en-US" sz="2800" i="1" u="sng" smtClean="0">
                <a:latin typeface="Arial" charset="0"/>
              </a:rPr>
              <a:t>pecific</a:t>
            </a:r>
            <a:r>
              <a:rPr lang="en-US" sz="2800" smtClean="0">
                <a:latin typeface="Arial" charset="0"/>
              </a:rPr>
              <a:t> – based on the student’s Present Level of Academic Achievement/Functional Performance</a:t>
            </a:r>
          </a:p>
          <a:p>
            <a:pPr eaLnBrk="1" hangingPunct="1">
              <a:lnSpc>
                <a:spcPct val="80000"/>
              </a:lnSpc>
            </a:pPr>
            <a:r>
              <a:rPr lang="en-US" sz="2800" b="1" i="1" u="sng" smtClean="0">
                <a:solidFill>
                  <a:srgbClr val="006A4E"/>
                </a:solidFill>
                <a:latin typeface="Arial" charset="0"/>
              </a:rPr>
              <a:t>M</a:t>
            </a:r>
            <a:r>
              <a:rPr lang="en-US" sz="2800" i="1" u="sng" smtClean="0">
                <a:latin typeface="Arial" charset="0"/>
              </a:rPr>
              <a:t>easurable</a:t>
            </a:r>
            <a:r>
              <a:rPr lang="en-US" sz="2800" smtClean="0">
                <a:latin typeface="Arial" charset="0"/>
              </a:rPr>
              <a:t> – progress is objectively determined at frequent data points  </a:t>
            </a:r>
          </a:p>
          <a:p>
            <a:pPr eaLnBrk="1" hangingPunct="1">
              <a:lnSpc>
                <a:spcPct val="80000"/>
              </a:lnSpc>
            </a:pPr>
            <a:r>
              <a:rPr lang="en-US" sz="2800" b="1" i="1" u="sng" smtClean="0">
                <a:solidFill>
                  <a:srgbClr val="006A4E"/>
                </a:solidFill>
                <a:latin typeface="Arial" charset="0"/>
              </a:rPr>
              <a:t>A</a:t>
            </a:r>
            <a:r>
              <a:rPr lang="en-US" sz="2800" i="1" u="sng" smtClean="0">
                <a:latin typeface="Arial" charset="0"/>
              </a:rPr>
              <a:t>chievable</a:t>
            </a:r>
            <a:r>
              <a:rPr lang="en-US" sz="2800" i="1" smtClean="0">
                <a:latin typeface="Arial" charset="0"/>
              </a:rPr>
              <a:t> </a:t>
            </a:r>
            <a:r>
              <a:rPr lang="en-US" sz="2800" smtClean="0">
                <a:latin typeface="Arial" charset="0"/>
              </a:rPr>
              <a:t>– realistic, related to the most critical needs </a:t>
            </a:r>
          </a:p>
          <a:p>
            <a:pPr eaLnBrk="1" hangingPunct="1">
              <a:lnSpc>
                <a:spcPct val="80000"/>
              </a:lnSpc>
            </a:pPr>
            <a:r>
              <a:rPr lang="en-US" sz="2800" b="1" i="1" u="sng" smtClean="0">
                <a:solidFill>
                  <a:srgbClr val="006A4E"/>
                </a:solidFill>
                <a:latin typeface="Arial" charset="0"/>
              </a:rPr>
              <a:t>R</a:t>
            </a:r>
            <a:r>
              <a:rPr lang="en-US" sz="2800" i="1" u="sng" smtClean="0">
                <a:latin typeface="Arial" charset="0"/>
              </a:rPr>
              <a:t>esults-oriented</a:t>
            </a:r>
            <a:r>
              <a:rPr lang="en-US" sz="2800" smtClean="0">
                <a:latin typeface="Arial" charset="0"/>
              </a:rPr>
              <a:t> –developed with a standards’ outcome in mind </a:t>
            </a:r>
          </a:p>
          <a:p>
            <a:pPr eaLnBrk="1" hangingPunct="1">
              <a:lnSpc>
                <a:spcPct val="80000"/>
              </a:lnSpc>
            </a:pPr>
            <a:r>
              <a:rPr lang="en-US" sz="2800" b="1" i="1" u="sng" smtClean="0">
                <a:solidFill>
                  <a:srgbClr val="006A4E"/>
                </a:solidFill>
                <a:latin typeface="Arial" charset="0"/>
              </a:rPr>
              <a:t>T</a:t>
            </a:r>
            <a:r>
              <a:rPr lang="en-US" sz="2800" i="1" u="sng" smtClean="0">
                <a:latin typeface="Arial" charset="0"/>
              </a:rPr>
              <a:t>ime-bound</a:t>
            </a:r>
            <a:r>
              <a:rPr lang="en-US" sz="2800" smtClean="0">
                <a:latin typeface="Arial" charset="0"/>
              </a:rPr>
              <a:t> – clearly defined beginning and ending dates</a:t>
            </a:r>
          </a:p>
          <a:p>
            <a:pPr algn="r" eaLnBrk="1" hangingPunct="1">
              <a:lnSpc>
                <a:spcPct val="80000"/>
              </a:lnSpc>
              <a:buFont typeface="Wingdings" pitchFamily="2" charset="2"/>
              <a:buNone/>
            </a:pPr>
            <a:r>
              <a:rPr lang="en-US" sz="2000" i="1" smtClean="0">
                <a:solidFill>
                  <a:srgbClr val="006A4E"/>
                </a:solidFill>
                <a:latin typeface="Arial" charset="0"/>
                <a:hlinkClick r:id="rId3"/>
              </a:rPr>
              <a:t>Wrightslaw: From Emotions to Advocacy, 2nd Edition</a:t>
            </a:r>
            <a:r>
              <a:rPr lang="en-US" sz="2000" smtClean="0">
                <a:solidFill>
                  <a:srgbClr val="006A4E"/>
                </a:solidFill>
                <a:latin typeface="Arial" charset="0"/>
              </a:rPr>
              <a:t> </a:t>
            </a:r>
          </a:p>
          <a:p>
            <a:pPr algn="r" eaLnBrk="1" hangingPunct="1">
              <a:lnSpc>
                <a:spcPct val="80000"/>
              </a:lnSpc>
              <a:buFont typeface="Wingdings" pitchFamily="2" charset="2"/>
              <a:buNone/>
            </a:pPr>
            <a:r>
              <a:rPr lang="en-US" sz="2000" smtClean="0">
                <a:solidFill>
                  <a:srgbClr val="006A4E"/>
                </a:solidFill>
                <a:latin typeface="Arial" charset="0"/>
                <a:hlinkClick r:id="rId4"/>
              </a:rPr>
              <a:t>www.fetaweb.com</a:t>
            </a:r>
            <a:endParaRPr lang="en-US" sz="2000" smtClean="0">
              <a:solidFill>
                <a:srgbClr val="006A4E"/>
              </a:solidFill>
              <a:latin typeface="Arial" charset="0"/>
            </a:endParaRPr>
          </a:p>
          <a:p>
            <a:pPr algn="r" eaLnBrk="1" hangingPunct="1">
              <a:lnSpc>
                <a:spcPct val="80000"/>
              </a:lnSpc>
              <a:buFont typeface="Wingdings" pitchFamily="2" charset="2"/>
              <a:buNone/>
            </a:pPr>
            <a:endParaRPr lang="en-US" sz="2800" smtClean="0">
              <a:solidFill>
                <a:srgbClr val="2982FF"/>
              </a:solidFill>
              <a:latin typeface="Arial" charset="0"/>
            </a:endParaRPr>
          </a:p>
        </p:txBody>
      </p:sp>
      <p:sp>
        <p:nvSpPr>
          <p:cNvPr id="4" name="Slide Number Placeholder 3"/>
          <p:cNvSpPr>
            <a:spLocks noGrp="1"/>
          </p:cNvSpPr>
          <p:nvPr>
            <p:ph type="sldNum" sz="quarter" idx="12"/>
          </p:nvPr>
        </p:nvSpPr>
        <p:spPr/>
        <p:txBody>
          <a:bodyPr/>
          <a:lstStyle/>
          <a:p>
            <a:pPr>
              <a:defRPr/>
            </a:pPr>
            <a:fld id="{3EC23B32-874C-4D5B-9C56-4D33051E203D}" type="slidenum">
              <a:rPr lang="en-US" smtClean="0"/>
              <a:pPr>
                <a:defRPr/>
              </a:pPr>
              <a:t>40</a:t>
            </a:fld>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2"/>
          <p:cNvSpPr>
            <a:spLocks noGrp="1" noChangeArrowheads="1"/>
          </p:cNvSpPr>
          <p:nvPr>
            <p:ph type="title"/>
          </p:nvPr>
        </p:nvSpPr>
        <p:spPr>
          <a:xfrm>
            <a:off x="503238" y="311150"/>
            <a:ext cx="9051925" cy="603250"/>
          </a:xfrm>
        </p:spPr>
        <p:txBody>
          <a:bodyPr/>
          <a:lstStyle/>
          <a:p>
            <a:pPr eaLnBrk="1" hangingPunct="1"/>
            <a:r>
              <a:rPr lang="en-US" smtClean="0">
                <a:latin typeface="Arial" charset="0"/>
              </a:rPr>
              <a:t>Measurable Annual Goals</a:t>
            </a:r>
          </a:p>
        </p:txBody>
      </p:sp>
      <p:sp>
        <p:nvSpPr>
          <p:cNvPr id="201730" name="Rectangle 3"/>
          <p:cNvSpPr>
            <a:spLocks noGrp="1" noChangeArrowheads="1"/>
          </p:cNvSpPr>
          <p:nvPr>
            <p:ph idx="1"/>
          </p:nvPr>
        </p:nvSpPr>
        <p:spPr/>
        <p:txBody>
          <a:bodyPr/>
          <a:lstStyle/>
          <a:p>
            <a:pPr eaLnBrk="1" hangingPunct="1">
              <a:buFont typeface="Wingdings" pitchFamily="2" charset="2"/>
              <a:buNone/>
            </a:pPr>
            <a:r>
              <a:rPr lang="en-US" sz="4000" b="1" smtClean="0">
                <a:solidFill>
                  <a:srgbClr val="0000CC"/>
                </a:solidFill>
                <a:latin typeface="Arial" charset="0"/>
              </a:rPr>
              <a:t>Remember…</a:t>
            </a:r>
            <a:r>
              <a:rPr lang="en-US" sz="4000" b="1" i="1" smtClean="0">
                <a:solidFill>
                  <a:srgbClr val="0000CC"/>
                </a:solidFill>
                <a:latin typeface="Arial" charset="0"/>
              </a:rPr>
              <a:t>!</a:t>
            </a:r>
          </a:p>
          <a:p>
            <a:pPr lvl="1" eaLnBrk="1" hangingPunct="1"/>
            <a:r>
              <a:rPr lang="en-US" b="1" i="1" smtClean="0">
                <a:latin typeface="Arial" charset="0"/>
              </a:rPr>
              <a:t>The IEP goal is NOT the content standard or GLE or Extended Standard</a:t>
            </a:r>
          </a:p>
          <a:p>
            <a:pPr lvl="1" eaLnBrk="1" hangingPunct="1"/>
            <a:r>
              <a:rPr lang="en-US" b="1" i="1" smtClean="0">
                <a:latin typeface="Arial" charset="0"/>
              </a:rPr>
              <a:t>The IEP goal is part of a plan to make the content standards/GLEs/Extended Standards specific for the student</a:t>
            </a:r>
          </a:p>
          <a:p>
            <a:pPr eaLnBrk="1" hangingPunct="1">
              <a:buFont typeface="Wingdings" pitchFamily="2" charset="2"/>
              <a:buNone/>
            </a:pPr>
            <a:endParaRPr lang="en-US" smtClean="0">
              <a:solidFill>
                <a:srgbClr val="FF0000"/>
              </a:solidFill>
              <a:latin typeface="Arial" charset="0"/>
            </a:endParaRPr>
          </a:p>
        </p:txBody>
      </p:sp>
      <p:sp>
        <p:nvSpPr>
          <p:cNvPr id="4" name="Slide Number Placeholder 3"/>
          <p:cNvSpPr>
            <a:spLocks noGrp="1"/>
          </p:cNvSpPr>
          <p:nvPr>
            <p:ph type="sldNum" sz="quarter" idx="12"/>
          </p:nvPr>
        </p:nvSpPr>
        <p:spPr/>
        <p:txBody>
          <a:bodyPr/>
          <a:lstStyle/>
          <a:p>
            <a:pPr>
              <a:defRPr/>
            </a:pPr>
            <a:fld id="{E2722B9E-3AC1-4358-824F-C43584F899BD}" type="slidenum">
              <a:rPr lang="en-US" smtClean="0"/>
              <a:pPr>
                <a:defRPr/>
              </a:pPr>
              <a:t>41</a:t>
            </a:fld>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Rectangle 2"/>
          <p:cNvSpPr>
            <a:spLocks noGrp="1" noChangeArrowheads="1"/>
          </p:cNvSpPr>
          <p:nvPr>
            <p:ph type="title"/>
          </p:nvPr>
        </p:nvSpPr>
        <p:spPr>
          <a:xfrm>
            <a:off x="381000" y="311150"/>
            <a:ext cx="9296400" cy="755650"/>
          </a:xfrm>
        </p:spPr>
        <p:txBody>
          <a:bodyPr/>
          <a:lstStyle/>
          <a:p>
            <a:pPr algn="l" eaLnBrk="1" hangingPunct="1"/>
            <a:r>
              <a:rPr lang="en-US" smtClean="0">
                <a:latin typeface="Arial" charset="0"/>
                <a:cs typeface="Arial" charset="0"/>
              </a:rPr>
              <a:t>Components of Measurable Annual Goals</a:t>
            </a:r>
          </a:p>
        </p:txBody>
      </p:sp>
      <p:sp>
        <p:nvSpPr>
          <p:cNvPr id="203778" name="Rectangle 3"/>
          <p:cNvSpPr>
            <a:spLocks noGrp="1" noChangeArrowheads="1"/>
          </p:cNvSpPr>
          <p:nvPr>
            <p:ph idx="1"/>
          </p:nvPr>
        </p:nvSpPr>
        <p:spPr>
          <a:xfrm>
            <a:off x="720725" y="2043113"/>
            <a:ext cx="8880475" cy="4664075"/>
          </a:xfrm>
        </p:spPr>
        <p:txBody>
          <a:bodyPr/>
          <a:lstStyle/>
          <a:p>
            <a:pPr eaLnBrk="1" hangingPunct="1">
              <a:buFont typeface="Wingdings" pitchFamily="2" charset="2"/>
              <a:buNone/>
            </a:pPr>
            <a:r>
              <a:rPr lang="en-US" smtClean="0">
                <a:latin typeface="Arial" charset="0"/>
              </a:rPr>
              <a:t>WHO		</a:t>
            </a:r>
            <a:r>
              <a:rPr lang="en-US" b="1" i="1" smtClean="0">
                <a:solidFill>
                  <a:srgbClr val="0000CC"/>
                </a:solidFill>
                <a:latin typeface="Arial" charset="0"/>
              </a:rPr>
              <a:t>The student</a:t>
            </a:r>
          </a:p>
          <a:p>
            <a:pPr eaLnBrk="1" hangingPunct="1">
              <a:buFont typeface="Wingdings" pitchFamily="2" charset="2"/>
              <a:buNone/>
            </a:pPr>
            <a:r>
              <a:rPr lang="en-US" smtClean="0">
                <a:latin typeface="Arial" charset="0"/>
              </a:rPr>
              <a:t>BEHAVIOR 	</a:t>
            </a:r>
            <a:r>
              <a:rPr lang="en-US" b="1" i="1" smtClean="0">
                <a:solidFill>
                  <a:srgbClr val="0000CC"/>
                </a:solidFill>
                <a:latin typeface="Arial" charset="0"/>
              </a:rPr>
              <a:t>will do what</a:t>
            </a:r>
            <a:r>
              <a:rPr lang="en-US" smtClean="0">
                <a:solidFill>
                  <a:srgbClr val="0000CC"/>
                </a:solidFill>
                <a:latin typeface="Arial" charset="0"/>
              </a:rPr>
              <a:t> </a:t>
            </a:r>
          </a:p>
          <a:p>
            <a:pPr eaLnBrk="1" hangingPunct="1">
              <a:buFont typeface="Wingdings" pitchFamily="2" charset="2"/>
              <a:buNone/>
            </a:pPr>
            <a:r>
              <a:rPr lang="en-US" smtClean="0">
                <a:latin typeface="Arial" charset="0"/>
              </a:rPr>
              <a:t>CRITERION 	</a:t>
            </a:r>
            <a:r>
              <a:rPr lang="en-US" b="1" i="1" smtClean="0">
                <a:solidFill>
                  <a:srgbClr val="0000CC"/>
                </a:solidFill>
                <a:latin typeface="Arial" charset="0"/>
              </a:rPr>
              <a:t>to what level or degree</a:t>
            </a:r>
          </a:p>
          <a:p>
            <a:pPr eaLnBrk="1" hangingPunct="1">
              <a:buFont typeface="Wingdings" pitchFamily="2" charset="2"/>
              <a:buNone/>
            </a:pPr>
            <a:r>
              <a:rPr lang="en-US" smtClean="0">
                <a:latin typeface="Arial" charset="0"/>
              </a:rPr>
              <a:t>CONDITIONS 	</a:t>
            </a:r>
            <a:r>
              <a:rPr lang="en-US" b="1" i="1" smtClean="0">
                <a:solidFill>
                  <a:srgbClr val="0000CC"/>
                </a:solidFill>
                <a:latin typeface="Arial" charset="0"/>
              </a:rPr>
              <a:t>under what conditions</a:t>
            </a:r>
          </a:p>
          <a:p>
            <a:pPr eaLnBrk="1" hangingPunct="1">
              <a:buFont typeface="Wingdings" pitchFamily="2" charset="2"/>
              <a:buNone/>
            </a:pPr>
            <a:r>
              <a:rPr lang="en-US" smtClean="0">
                <a:latin typeface="Arial" charset="0"/>
              </a:rPr>
              <a:t>TIMEFRAME 	</a:t>
            </a:r>
            <a:r>
              <a:rPr lang="en-US" b="1" i="1" smtClean="0">
                <a:solidFill>
                  <a:srgbClr val="0000CC"/>
                </a:solidFill>
                <a:latin typeface="Arial" charset="0"/>
              </a:rPr>
              <a:t>in what length of time</a:t>
            </a:r>
          </a:p>
        </p:txBody>
      </p:sp>
      <p:sp>
        <p:nvSpPr>
          <p:cNvPr id="4" name="Slide Number Placeholder 3"/>
          <p:cNvSpPr>
            <a:spLocks noGrp="1"/>
          </p:cNvSpPr>
          <p:nvPr>
            <p:ph type="sldNum" sz="quarter" idx="12"/>
          </p:nvPr>
        </p:nvSpPr>
        <p:spPr/>
        <p:txBody>
          <a:bodyPr/>
          <a:lstStyle/>
          <a:p>
            <a:pPr>
              <a:defRPr/>
            </a:pPr>
            <a:fld id="{DC1D19F3-A19A-4285-830F-8AC550C05B77}" type="slidenum">
              <a:rPr lang="en-US" smtClean="0"/>
              <a:pPr>
                <a:defRPr/>
              </a:pPr>
              <a:t>42</a:t>
            </a:fld>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2"/>
          <p:cNvSpPr>
            <a:spLocks noGrp="1" noChangeArrowheads="1"/>
          </p:cNvSpPr>
          <p:nvPr>
            <p:ph type="title"/>
          </p:nvPr>
        </p:nvSpPr>
        <p:spPr>
          <a:xfrm>
            <a:off x="503238" y="311150"/>
            <a:ext cx="9051925" cy="679450"/>
          </a:xfrm>
        </p:spPr>
        <p:txBody>
          <a:bodyPr/>
          <a:lstStyle/>
          <a:p>
            <a:pPr eaLnBrk="1" hangingPunct="1"/>
            <a:r>
              <a:rPr lang="en-US" smtClean="0">
                <a:latin typeface="Arial" charset="0"/>
                <a:cs typeface="Arial" charset="0"/>
              </a:rPr>
              <a:t>Example of Goal with Five Components</a:t>
            </a:r>
          </a:p>
        </p:txBody>
      </p:sp>
      <p:sp>
        <p:nvSpPr>
          <p:cNvPr id="103427" name="Rectangle 3"/>
          <p:cNvSpPr>
            <a:spLocks noGrp="1" noChangeArrowheads="1"/>
          </p:cNvSpPr>
          <p:nvPr>
            <p:ph idx="1"/>
          </p:nvPr>
        </p:nvSpPr>
        <p:spPr>
          <a:xfrm>
            <a:off x="457200" y="1524000"/>
            <a:ext cx="9144000" cy="5638800"/>
          </a:xfrm>
        </p:spPr>
        <p:txBody>
          <a:bodyPr/>
          <a:lstStyle/>
          <a:p>
            <a:pPr marL="0" indent="0" eaLnBrk="1" hangingPunct="1">
              <a:lnSpc>
                <a:spcPct val="80000"/>
              </a:lnSpc>
              <a:buClr>
                <a:schemeClr val="tx1"/>
              </a:buClr>
              <a:buFont typeface="Wingdings" pitchFamily="2" charset="2"/>
              <a:buNone/>
              <a:defRPr/>
            </a:pPr>
            <a:r>
              <a:rPr lang="en-US" sz="2800" dirty="0" smtClean="0">
                <a:latin typeface="Arial" charset="0"/>
              </a:rPr>
              <a:t>Annie  will read 90-110 words per minute with an </a:t>
            </a:r>
          </a:p>
          <a:p>
            <a:pPr eaLnBrk="1" hangingPunct="1">
              <a:lnSpc>
                <a:spcPct val="80000"/>
              </a:lnSpc>
              <a:buClr>
                <a:schemeClr val="tx1"/>
              </a:buClr>
              <a:buFont typeface="Wingdings" pitchFamily="2" charset="2"/>
              <a:buNone/>
              <a:defRPr/>
            </a:pPr>
            <a:r>
              <a:rPr lang="en-US" sz="2800" dirty="0" smtClean="0">
                <a:latin typeface="Arial" charset="0"/>
              </a:rPr>
              <a:t>average of 80% accuracy using connected text</a:t>
            </a:r>
          </a:p>
          <a:p>
            <a:pPr eaLnBrk="1" hangingPunct="1">
              <a:lnSpc>
                <a:spcPct val="80000"/>
              </a:lnSpc>
              <a:buClr>
                <a:schemeClr val="tx1"/>
              </a:buClr>
              <a:buFont typeface="Wingdings" pitchFamily="2" charset="2"/>
              <a:buNone/>
              <a:defRPr/>
            </a:pPr>
            <a:r>
              <a:rPr lang="en-US" sz="2800" dirty="0" smtClean="0">
                <a:latin typeface="Arial" charset="0"/>
              </a:rPr>
              <a:t>by end of 36 weeks.</a:t>
            </a:r>
          </a:p>
          <a:p>
            <a:pPr eaLnBrk="1" hangingPunct="1">
              <a:lnSpc>
                <a:spcPct val="80000"/>
              </a:lnSpc>
              <a:buClr>
                <a:schemeClr val="tx1"/>
              </a:buClr>
              <a:buFont typeface="Wingdings" pitchFamily="2" charset="2"/>
              <a:buNone/>
              <a:defRPr/>
            </a:pPr>
            <a:endParaRPr lang="en-US" sz="2800" b="1" dirty="0" smtClean="0">
              <a:solidFill>
                <a:srgbClr val="FF0000"/>
              </a:solidFill>
              <a:latin typeface="Arial" charset="0"/>
            </a:endParaRPr>
          </a:p>
          <a:p>
            <a:pPr eaLnBrk="1" hangingPunct="1">
              <a:lnSpc>
                <a:spcPct val="80000"/>
              </a:lnSpc>
              <a:defRPr/>
            </a:pPr>
            <a:r>
              <a:rPr lang="en-US" sz="2800" dirty="0" smtClean="0">
                <a:latin typeface="Calibri" pitchFamily="34" charset="0"/>
              </a:rPr>
              <a:t>The student </a:t>
            </a:r>
            <a:r>
              <a:rPr lang="en-US" sz="2800" dirty="0" smtClean="0">
                <a:latin typeface="Arial" charset="0"/>
              </a:rPr>
              <a:t>			</a:t>
            </a:r>
            <a:r>
              <a:rPr lang="en-US" sz="2800" dirty="0" smtClean="0">
                <a:solidFill>
                  <a:srgbClr val="0000CC"/>
                </a:solidFill>
                <a:latin typeface="Arial" charset="0"/>
              </a:rPr>
              <a:t>Annie will </a:t>
            </a:r>
          </a:p>
          <a:p>
            <a:pPr eaLnBrk="1" hangingPunct="1">
              <a:lnSpc>
                <a:spcPct val="80000"/>
              </a:lnSpc>
              <a:defRPr/>
            </a:pPr>
            <a:r>
              <a:rPr lang="en-US" sz="2800" dirty="0" smtClean="0">
                <a:latin typeface="Calibri" pitchFamily="34" charset="0"/>
              </a:rPr>
              <a:t>will do what </a:t>
            </a:r>
            <a:r>
              <a:rPr lang="en-US" sz="2800" dirty="0" smtClean="0">
                <a:latin typeface="Arial" charset="0"/>
              </a:rPr>
              <a:t>			</a:t>
            </a:r>
            <a:r>
              <a:rPr lang="en-US" sz="2800" dirty="0" smtClean="0">
                <a:solidFill>
                  <a:srgbClr val="0000CC"/>
                </a:solidFill>
                <a:latin typeface="Arial" charset="0"/>
              </a:rPr>
              <a:t>read 90-110 words per 					minute</a:t>
            </a:r>
          </a:p>
          <a:p>
            <a:pPr eaLnBrk="1" hangingPunct="1">
              <a:lnSpc>
                <a:spcPct val="80000"/>
              </a:lnSpc>
              <a:defRPr/>
            </a:pPr>
            <a:r>
              <a:rPr lang="en-US" sz="2800" dirty="0" smtClean="0">
                <a:latin typeface="Calibri" pitchFamily="34" charset="0"/>
              </a:rPr>
              <a:t>to what level or degree 	</a:t>
            </a:r>
            <a:r>
              <a:rPr lang="en-US" sz="2800" dirty="0" smtClean="0">
                <a:solidFill>
                  <a:srgbClr val="0000CC"/>
                </a:solidFill>
                <a:latin typeface="Arial" charset="0"/>
              </a:rPr>
              <a:t>with an average of 80% 					accuracy</a:t>
            </a:r>
          </a:p>
          <a:p>
            <a:pPr eaLnBrk="1" hangingPunct="1">
              <a:lnSpc>
                <a:spcPct val="80000"/>
              </a:lnSpc>
              <a:defRPr/>
            </a:pPr>
            <a:r>
              <a:rPr lang="en-US" sz="2800" dirty="0" smtClean="0">
                <a:latin typeface="Calibri" pitchFamily="34" charset="0"/>
              </a:rPr>
              <a:t>under what conditions </a:t>
            </a:r>
            <a:r>
              <a:rPr lang="en-US" sz="2800" dirty="0" smtClean="0">
                <a:latin typeface="Arial" charset="0"/>
              </a:rPr>
              <a:t>	</a:t>
            </a:r>
            <a:r>
              <a:rPr lang="en-US" sz="2800" dirty="0" smtClean="0">
                <a:solidFill>
                  <a:srgbClr val="0000CC"/>
                </a:solidFill>
                <a:latin typeface="Arial" charset="0"/>
              </a:rPr>
              <a:t>using connected text</a:t>
            </a:r>
          </a:p>
          <a:p>
            <a:pPr eaLnBrk="1" hangingPunct="1">
              <a:lnSpc>
                <a:spcPct val="80000"/>
              </a:lnSpc>
              <a:defRPr/>
            </a:pPr>
            <a:r>
              <a:rPr lang="en-US" sz="2800" dirty="0" smtClean="0">
                <a:latin typeface="Calibri" pitchFamily="34" charset="0"/>
              </a:rPr>
              <a:t>in what time frame </a:t>
            </a:r>
            <a:r>
              <a:rPr lang="en-US" sz="2800" dirty="0" smtClean="0">
                <a:latin typeface="Arial" charset="0"/>
              </a:rPr>
              <a:t>		</a:t>
            </a:r>
            <a:r>
              <a:rPr lang="en-US" sz="2800" dirty="0" smtClean="0">
                <a:solidFill>
                  <a:srgbClr val="0000CC"/>
                </a:solidFill>
                <a:latin typeface="Arial" charset="0"/>
              </a:rPr>
              <a:t>by the end of 36 weeks</a:t>
            </a:r>
          </a:p>
          <a:p>
            <a:pPr eaLnBrk="1" hangingPunct="1">
              <a:lnSpc>
                <a:spcPct val="80000"/>
              </a:lnSpc>
              <a:buFont typeface="Symbol" pitchFamily="18" charset="2"/>
              <a:buNone/>
              <a:defRPr/>
            </a:pPr>
            <a:endParaRPr lang="en-US" sz="2800" dirty="0" smtClean="0">
              <a:latin typeface="Arial" charset="0"/>
            </a:endParaRPr>
          </a:p>
          <a:p>
            <a:pPr algn="r" eaLnBrk="1" hangingPunct="1">
              <a:lnSpc>
                <a:spcPct val="80000"/>
              </a:lnSpc>
              <a:buFont typeface="Symbol" pitchFamily="18" charset="2"/>
              <a:buNone/>
              <a:defRPr/>
            </a:pPr>
            <a:r>
              <a:rPr lang="en-US" sz="2000" i="1" dirty="0" smtClean="0">
                <a:solidFill>
                  <a:srgbClr val="006A4E"/>
                </a:solidFill>
                <a:latin typeface="Arial" charset="0"/>
              </a:rPr>
              <a:t>DIBELS Benchmarks for 5</a:t>
            </a:r>
            <a:r>
              <a:rPr lang="en-US" sz="2000" i="1" baseline="30000" dirty="0" smtClean="0">
                <a:solidFill>
                  <a:srgbClr val="006A4E"/>
                </a:solidFill>
                <a:latin typeface="Arial" charset="0"/>
              </a:rPr>
              <a:t>th</a:t>
            </a:r>
            <a:r>
              <a:rPr lang="en-US" sz="2000" i="1" dirty="0" smtClean="0">
                <a:solidFill>
                  <a:srgbClr val="006A4E"/>
                </a:solidFill>
                <a:latin typeface="Arial" charset="0"/>
              </a:rPr>
              <a:t> grade</a:t>
            </a:r>
          </a:p>
          <a:p>
            <a:pPr eaLnBrk="1" hangingPunct="1">
              <a:lnSpc>
                <a:spcPct val="80000"/>
              </a:lnSpc>
              <a:buFont typeface="Symbol" pitchFamily="18" charset="2"/>
              <a:buNone/>
              <a:defRPr/>
            </a:pPr>
            <a:endParaRPr lang="en-US" sz="2800" dirty="0" smtClean="0">
              <a:latin typeface="Arial" charset="0"/>
            </a:endParaRPr>
          </a:p>
        </p:txBody>
      </p:sp>
      <p:sp>
        <p:nvSpPr>
          <p:cNvPr id="4" name="Slide Number Placeholder 3"/>
          <p:cNvSpPr>
            <a:spLocks noGrp="1"/>
          </p:cNvSpPr>
          <p:nvPr>
            <p:ph type="sldNum" sz="quarter" idx="12"/>
          </p:nvPr>
        </p:nvSpPr>
        <p:spPr/>
        <p:txBody>
          <a:bodyPr/>
          <a:lstStyle/>
          <a:p>
            <a:pPr>
              <a:defRPr/>
            </a:pPr>
            <a:fld id="{0D1660FD-2D7E-4362-A188-CE689BCF48A0}" type="slidenum">
              <a:rPr lang="en-US" smtClean="0"/>
              <a:pPr>
                <a:defRPr/>
              </a:pPr>
              <a:t>43</a:t>
            </a:fld>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3"/>
          <p:cNvSpPr>
            <a:spLocks noGrp="1" noChangeArrowheads="1"/>
          </p:cNvSpPr>
          <p:nvPr>
            <p:ph sz="half" idx="1"/>
          </p:nvPr>
        </p:nvSpPr>
        <p:spPr>
          <a:xfrm>
            <a:off x="381000" y="1828800"/>
            <a:ext cx="3992563" cy="5273675"/>
          </a:xfrm>
        </p:spPr>
        <p:txBody>
          <a:bodyPr/>
          <a:lstStyle/>
          <a:p>
            <a:pPr eaLnBrk="1" hangingPunct="1">
              <a:lnSpc>
                <a:spcPct val="90000"/>
              </a:lnSpc>
            </a:pPr>
            <a:r>
              <a:rPr lang="en-US" sz="2400" smtClean="0">
                <a:latin typeface="Arial" charset="0"/>
                <a:cs typeface="Arial" charset="0"/>
              </a:rPr>
              <a:t>Student will earn 5 of 7 Carnegie Units.</a:t>
            </a:r>
          </a:p>
          <a:p>
            <a:pPr eaLnBrk="1" hangingPunct="1">
              <a:lnSpc>
                <a:spcPct val="90000"/>
              </a:lnSpc>
            </a:pPr>
            <a:r>
              <a:rPr lang="en-US" sz="2400" smtClean="0">
                <a:latin typeface="Arial" charset="0"/>
                <a:cs typeface="Arial" charset="0"/>
              </a:rPr>
              <a:t>Student will complete objectives that meet Study Skills criteria.</a:t>
            </a:r>
          </a:p>
          <a:p>
            <a:pPr eaLnBrk="1" hangingPunct="1">
              <a:lnSpc>
                <a:spcPct val="90000"/>
              </a:lnSpc>
            </a:pPr>
            <a:r>
              <a:rPr lang="en-US" sz="2400" smtClean="0">
                <a:latin typeface="Arial" charset="0"/>
                <a:cs typeface="Arial" charset="0"/>
              </a:rPr>
              <a:t>Student will utilize memory strategies to earn passing grades in all academic subjects.</a:t>
            </a:r>
          </a:p>
          <a:p>
            <a:pPr eaLnBrk="1" hangingPunct="1">
              <a:lnSpc>
                <a:spcPct val="90000"/>
              </a:lnSpc>
            </a:pPr>
            <a:r>
              <a:rPr lang="en-US" sz="2400" smtClean="0">
                <a:latin typeface="Arial" charset="0"/>
                <a:cs typeface="Arial" charset="0"/>
              </a:rPr>
              <a:t>Student will increase articulation skills to adequate level.</a:t>
            </a:r>
          </a:p>
        </p:txBody>
      </p:sp>
      <p:sp>
        <p:nvSpPr>
          <p:cNvPr id="207874" name="Rectangle 4"/>
          <p:cNvSpPr>
            <a:spLocks noGrp="1" noChangeArrowheads="1"/>
          </p:cNvSpPr>
          <p:nvPr>
            <p:ph sz="half" idx="2"/>
          </p:nvPr>
        </p:nvSpPr>
        <p:spPr>
          <a:xfrm>
            <a:off x="5105400" y="1676400"/>
            <a:ext cx="4297363" cy="5654675"/>
          </a:xfrm>
        </p:spPr>
        <p:txBody>
          <a:bodyPr/>
          <a:lstStyle/>
          <a:p>
            <a:pPr eaLnBrk="1" hangingPunct="1">
              <a:lnSpc>
                <a:spcPct val="90000"/>
              </a:lnSpc>
            </a:pPr>
            <a:r>
              <a:rPr lang="en-US" sz="2400" smtClean="0">
                <a:latin typeface="Arial" charset="0"/>
                <a:cs typeface="Arial" charset="0"/>
              </a:rPr>
              <a:t>Student will develop strategies for content mastery as evidenced by obtaining passing grades across 11</a:t>
            </a:r>
            <a:r>
              <a:rPr lang="en-US" sz="2400" baseline="30000" smtClean="0">
                <a:latin typeface="Arial" charset="0"/>
                <a:cs typeface="Arial" charset="0"/>
              </a:rPr>
              <a:t>th</a:t>
            </a:r>
            <a:r>
              <a:rPr lang="en-US" sz="2400" smtClean="0">
                <a:latin typeface="Arial" charset="0"/>
                <a:cs typeface="Arial" charset="0"/>
              </a:rPr>
              <a:t> &amp; 12</a:t>
            </a:r>
            <a:r>
              <a:rPr lang="en-US" sz="2400" baseline="30000" smtClean="0">
                <a:latin typeface="Arial" charset="0"/>
                <a:cs typeface="Arial" charset="0"/>
              </a:rPr>
              <a:t>th</a:t>
            </a:r>
            <a:r>
              <a:rPr lang="en-US" sz="2400" smtClean="0">
                <a:latin typeface="Arial" charset="0"/>
                <a:cs typeface="Arial" charset="0"/>
              </a:rPr>
              <a:t> grades in all academic subject areas with 70 % accuracy within 1 school year.</a:t>
            </a:r>
          </a:p>
          <a:p>
            <a:pPr eaLnBrk="1" hangingPunct="1">
              <a:lnSpc>
                <a:spcPct val="90000"/>
              </a:lnSpc>
            </a:pPr>
            <a:r>
              <a:rPr lang="en-US" sz="2400" smtClean="0">
                <a:latin typeface="Arial" charset="0"/>
                <a:cs typeface="Arial" charset="0"/>
              </a:rPr>
              <a:t>TSW increase his language skills by achieving targeted objectives with 80% accuracy.</a:t>
            </a:r>
          </a:p>
        </p:txBody>
      </p:sp>
      <p:sp>
        <p:nvSpPr>
          <p:cNvPr id="207875" name="TextBox 5"/>
          <p:cNvSpPr txBox="1">
            <a:spLocks noChangeArrowheads="1"/>
          </p:cNvSpPr>
          <p:nvPr/>
        </p:nvSpPr>
        <p:spPr bwMode="auto">
          <a:xfrm>
            <a:off x="533400" y="1295400"/>
            <a:ext cx="4114800" cy="523875"/>
          </a:xfrm>
          <a:prstGeom prst="rect">
            <a:avLst/>
          </a:prstGeom>
          <a:noFill/>
          <a:ln w="9525">
            <a:noFill/>
            <a:miter lim="800000"/>
            <a:headEnd/>
            <a:tailEnd/>
          </a:ln>
        </p:spPr>
        <p:txBody>
          <a:bodyPr>
            <a:spAutoFit/>
          </a:bodyPr>
          <a:lstStyle/>
          <a:p>
            <a:r>
              <a:rPr lang="en-US" sz="2800">
                <a:solidFill>
                  <a:srgbClr val="006A4E"/>
                </a:solidFill>
                <a:latin typeface="Arial" charset="0"/>
                <a:cs typeface="Arial" charset="0"/>
              </a:rPr>
              <a:t>Non-example</a:t>
            </a:r>
          </a:p>
        </p:txBody>
      </p:sp>
      <p:sp>
        <p:nvSpPr>
          <p:cNvPr id="207876" name="TextBox 6"/>
          <p:cNvSpPr txBox="1">
            <a:spLocks noChangeArrowheads="1"/>
          </p:cNvSpPr>
          <p:nvPr/>
        </p:nvSpPr>
        <p:spPr bwMode="auto">
          <a:xfrm>
            <a:off x="5410200" y="1219200"/>
            <a:ext cx="4191000" cy="523875"/>
          </a:xfrm>
          <a:prstGeom prst="rect">
            <a:avLst/>
          </a:prstGeom>
          <a:noFill/>
          <a:ln w="9525">
            <a:noFill/>
            <a:miter lim="800000"/>
            <a:headEnd/>
            <a:tailEnd/>
          </a:ln>
        </p:spPr>
        <p:txBody>
          <a:bodyPr>
            <a:spAutoFit/>
          </a:bodyPr>
          <a:lstStyle/>
          <a:p>
            <a:r>
              <a:rPr lang="en-US" sz="2800">
                <a:solidFill>
                  <a:srgbClr val="006A4E"/>
                </a:solidFill>
                <a:latin typeface="Arial" charset="0"/>
                <a:cs typeface="Arial" charset="0"/>
              </a:rPr>
              <a:t>Non-example but better</a:t>
            </a:r>
          </a:p>
        </p:txBody>
      </p:sp>
      <p:sp>
        <p:nvSpPr>
          <p:cNvPr id="207877" name="TextBox 7"/>
          <p:cNvSpPr txBox="1">
            <a:spLocks noChangeArrowheads="1"/>
          </p:cNvSpPr>
          <p:nvPr/>
        </p:nvSpPr>
        <p:spPr bwMode="auto">
          <a:xfrm>
            <a:off x="914400" y="304800"/>
            <a:ext cx="8305800" cy="646113"/>
          </a:xfrm>
          <a:prstGeom prst="rect">
            <a:avLst/>
          </a:prstGeom>
          <a:noFill/>
          <a:ln w="9525">
            <a:noFill/>
            <a:miter lim="800000"/>
            <a:headEnd/>
            <a:tailEnd/>
          </a:ln>
        </p:spPr>
        <p:txBody>
          <a:bodyPr>
            <a:spAutoFit/>
          </a:bodyPr>
          <a:lstStyle/>
          <a:p>
            <a:pPr algn="ctr"/>
            <a:r>
              <a:rPr lang="en-US" sz="3600" b="1">
                <a:solidFill>
                  <a:srgbClr val="0000CC"/>
                </a:solidFill>
                <a:latin typeface="Arial" charset="0"/>
                <a:cs typeface="Arial" charset="0"/>
              </a:rPr>
              <a:t>Annual Measurable Goal</a:t>
            </a:r>
          </a:p>
        </p:txBody>
      </p:sp>
      <p:sp>
        <p:nvSpPr>
          <p:cNvPr id="7" name="Slide Number Placeholder 6"/>
          <p:cNvSpPr>
            <a:spLocks noGrp="1"/>
          </p:cNvSpPr>
          <p:nvPr>
            <p:ph type="sldNum" sz="quarter" idx="12"/>
          </p:nvPr>
        </p:nvSpPr>
        <p:spPr/>
        <p:txBody>
          <a:bodyPr/>
          <a:lstStyle/>
          <a:p>
            <a:pPr>
              <a:defRPr/>
            </a:pPr>
            <a:fld id="{DDEB8111-8CCE-43D9-A6CC-2050CFA3908E}" type="slidenum">
              <a:rPr lang="en-US" smtClean="0"/>
              <a:pPr>
                <a:defRPr/>
              </a:pPr>
              <a:t>44</a:t>
            </a:fld>
            <a:endParaRPr lang="en-US"/>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2"/>
          <p:cNvSpPr>
            <a:spLocks noGrp="1" noChangeArrowheads="1"/>
          </p:cNvSpPr>
          <p:nvPr>
            <p:ph type="title"/>
          </p:nvPr>
        </p:nvSpPr>
        <p:spPr>
          <a:xfrm>
            <a:off x="503238" y="311150"/>
            <a:ext cx="9174162" cy="603250"/>
          </a:xfrm>
        </p:spPr>
        <p:txBody>
          <a:bodyPr/>
          <a:lstStyle/>
          <a:p>
            <a:pPr algn="l" eaLnBrk="1" hangingPunct="1"/>
            <a:r>
              <a:rPr lang="en-US" smtClean="0">
                <a:latin typeface="Arial" charset="0"/>
              </a:rPr>
              <a:t>Activity – Write annual measurable goals</a:t>
            </a:r>
          </a:p>
        </p:txBody>
      </p:sp>
      <p:sp>
        <p:nvSpPr>
          <p:cNvPr id="209922" name="Rectangle 3"/>
          <p:cNvSpPr>
            <a:spLocks noGrp="1" noChangeArrowheads="1"/>
          </p:cNvSpPr>
          <p:nvPr>
            <p:ph idx="1"/>
          </p:nvPr>
        </p:nvSpPr>
        <p:spPr>
          <a:xfrm>
            <a:off x="503238" y="1447800"/>
            <a:ext cx="9051925" cy="5495925"/>
          </a:xfrm>
        </p:spPr>
        <p:txBody>
          <a:bodyPr/>
          <a:lstStyle/>
          <a:p>
            <a:pPr eaLnBrk="1" hangingPunct="1">
              <a:spcBef>
                <a:spcPct val="0"/>
              </a:spcBef>
            </a:pPr>
            <a:r>
              <a:rPr lang="en-US" smtClean="0">
                <a:latin typeface="Arial" charset="0"/>
              </a:rPr>
              <a:t>Write an annual measurable goal in ELA for 5</a:t>
            </a:r>
            <a:r>
              <a:rPr lang="en-US" baseline="30000" smtClean="0">
                <a:latin typeface="Arial" charset="0"/>
              </a:rPr>
              <a:t>th</a:t>
            </a:r>
            <a:r>
              <a:rPr lang="en-US" smtClean="0">
                <a:latin typeface="Arial" charset="0"/>
              </a:rPr>
              <a:t> grade</a:t>
            </a:r>
          </a:p>
          <a:p>
            <a:pPr eaLnBrk="1" hangingPunct="1">
              <a:spcBef>
                <a:spcPct val="0"/>
              </a:spcBef>
            </a:pPr>
            <a:r>
              <a:rPr lang="en-US" smtClean="0">
                <a:latin typeface="Arial" charset="0"/>
              </a:rPr>
              <a:t>Write an measurable annual goal in Math for 5</a:t>
            </a:r>
            <a:r>
              <a:rPr lang="en-US" baseline="30000" smtClean="0">
                <a:latin typeface="Arial" charset="0"/>
              </a:rPr>
              <a:t>th</a:t>
            </a:r>
            <a:r>
              <a:rPr lang="en-US" smtClean="0">
                <a:latin typeface="Arial" charset="0"/>
              </a:rPr>
              <a:t> grade</a:t>
            </a:r>
          </a:p>
          <a:p>
            <a:pPr eaLnBrk="1" hangingPunct="1">
              <a:spcBef>
                <a:spcPct val="0"/>
              </a:spcBef>
            </a:pPr>
            <a:r>
              <a:rPr lang="en-US" smtClean="0">
                <a:latin typeface="Arial" charset="0"/>
              </a:rPr>
              <a:t>Write both a “specific academic” and a “broad access” goal for a student in LAA 1 (optional)</a:t>
            </a:r>
          </a:p>
          <a:p>
            <a:pPr eaLnBrk="1" hangingPunct="1">
              <a:spcBef>
                <a:spcPct val="0"/>
              </a:spcBef>
            </a:pPr>
            <a:r>
              <a:rPr lang="en-US" smtClean="0">
                <a:latin typeface="Arial" charset="0"/>
              </a:rPr>
              <a:t>Does the student need more than one ELA or math goal?   </a:t>
            </a:r>
          </a:p>
          <a:p>
            <a:pPr eaLnBrk="1" hangingPunct="1">
              <a:spcBef>
                <a:spcPct val="0"/>
              </a:spcBef>
            </a:pPr>
            <a:r>
              <a:rPr lang="en-US" smtClean="0">
                <a:latin typeface="Arial" charset="0"/>
              </a:rPr>
              <a:t>Are there any other areas that the student needs an annual goal?</a:t>
            </a:r>
          </a:p>
        </p:txBody>
      </p:sp>
      <p:sp>
        <p:nvSpPr>
          <p:cNvPr id="4" name="Slide Number Placeholder 3"/>
          <p:cNvSpPr>
            <a:spLocks noGrp="1"/>
          </p:cNvSpPr>
          <p:nvPr>
            <p:ph type="sldNum" sz="quarter" idx="12"/>
          </p:nvPr>
        </p:nvSpPr>
        <p:spPr/>
        <p:txBody>
          <a:bodyPr/>
          <a:lstStyle/>
          <a:p>
            <a:pPr>
              <a:defRPr/>
            </a:pPr>
            <a:fld id="{B069DACD-E1A2-4558-850B-726CC76B7EC6}" type="slidenum">
              <a:rPr lang="en-US" smtClean="0"/>
              <a:pPr>
                <a:defRPr/>
              </a:pPr>
              <a:t>45</a:t>
            </a:fld>
            <a:endParaRPr lang="en-US"/>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13"/>
          <p:cNvSpPr txBox="1">
            <a:spLocks noGrp="1" noChangeArrowheads="1"/>
          </p:cNvSpPr>
          <p:nvPr/>
        </p:nvSpPr>
        <p:spPr bwMode="auto">
          <a:xfrm>
            <a:off x="7154863" y="6924675"/>
            <a:ext cx="2095500" cy="519113"/>
          </a:xfrm>
          <a:prstGeom prst="rect">
            <a:avLst/>
          </a:prstGeom>
          <a:noFill/>
          <a:ln w="9525">
            <a:noFill/>
            <a:miter lim="800000"/>
            <a:headEnd/>
            <a:tailEnd/>
          </a:ln>
        </p:spPr>
        <p:txBody>
          <a:bodyPr lIns="101846" tIns="50923" rIns="101846" bIns="50923" anchor="b"/>
          <a:lstStyle/>
          <a:p>
            <a:pPr algn="r"/>
            <a:fld id="{D6C06992-BBE2-4623-8A15-3671DDC5BF8B}" type="slidenum">
              <a:rPr lang="en-US" sz="1600">
                <a:solidFill>
                  <a:schemeClr val="tx1"/>
                </a:solidFill>
              </a:rPr>
              <a:pPr algn="r"/>
              <a:t>46</a:t>
            </a:fld>
            <a:endParaRPr lang="en-US" sz="1600">
              <a:solidFill>
                <a:schemeClr val="tx1"/>
              </a:solidFill>
            </a:endParaRPr>
          </a:p>
        </p:txBody>
      </p:sp>
      <p:sp>
        <p:nvSpPr>
          <p:cNvPr id="211970" name="Rectangle 2"/>
          <p:cNvSpPr>
            <a:spLocks noGrp="1" noChangeArrowheads="1"/>
          </p:cNvSpPr>
          <p:nvPr>
            <p:ph type="title" idx="4294967295"/>
          </p:nvPr>
        </p:nvSpPr>
        <p:spPr>
          <a:xfrm>
            <a:off x="914400" y="457200"/>
            <a:ext cx="8229600" cy="1295400"/>
          </a:xfrm>
        </p:spPr>
        <p:txBody>
          <a:bodyPr/>
          <a:lstStyle/>
          <a:p>
            <a:pPr eaLnBrk="1" hangingPunct="1"/>
            <a:r>
              <a:rPr lang="en-US" sz="3200" b="1" smtClean="0">
                <a:latin typeface="Arial" charset="0"/>
                <a:cs typeface="Arial" charset="0"/>
              </a:rPr>
              <a:t>Example of Goal with Five Components </a:t>
            </a:r>
            <a:br>
              <a:rPr lang="en-US" sz="3200" b="1" smtClean="0">
                <a:latin typeface="Arial" charset="0"/>
                <a:cs typeface="Arial" charset="0"/>
              </a:rPr>
            </a:br>
            <a:r>
              <a:rPr lang="en-US" sz="2800" b="1" smtClean="0">
                <a:latin typeface="Arial" charset="0"/>
                <a:cs typeface="Arial" charset="0"/>
              </a:rPr>
              <a:t>(</a:t>
            </a:r>
            <a:r>
              <a:rPr lang="en-US" sz="2800" b="1" u="sng" smtClean="0">
                <a:latin typeface="Arial" charset="0"/>
                <a:cs typeface="Arial" charset="0"/>
              </a:rPr>
              <a:t>Specific academic goal</a:t>
            </a:r>
            <a:r>
              <a:rPr lang="en-US" sz="2800" b="1" smtClean="0">
                <a:latin typeface="Arial" charset="0"/>
                <a:cs typeface="Arial" charset="0"/>
              </a:rPr>
              <a:t> for student in LAA1)</a:t>
            </a:r>
          </a:p>
        </p:txBody>
      </p:sp>
      <p:sp>
        <p:nvSpPr>
          <p:cNvPr id="211971" name="Rectangle 3"/>
          <p:cNvSpPr>
            <a:spLocks noGrp="1" noChangeArrowheads="1"/>
          </p:cNvSpPr>
          <p:nvPr>
            <p:ph type="body" idx="4294967295"/>
          </p:nvPr>
        </p:nvSpPr>
        <p:spPr>
          <a:xfrm>
            <a:off x="304800" y="1752600"/>
            <a:ext cx="8991600" cy="5486400"/>
          </a:xfrm>
        </p:spPr>
        <p:txBody>
          <a:bodyPr/>
          <a:lstStyle/>
          <a:p>
            <a:pPr marL="0" indent="0" eaLnBrk="1" hangingPunct="1">
              <a:lnSpc>
                <a:spcPct val="80000"/>
              </a:lnSpc>
              <a:buClr>
                <a:schemeClr val="tx1"/>
              </a:buClr>
              <a:buFont typeface="Wingdings" pitchFamily="2" charset="2"/>
              <a:buNone/>
            </a:pPr>
            <a:r>
              <a:rPr lang="en-US" sz="2800" smtClean="0">
                <a:latin typeface="Arial" charset="0"/>
                <a:cs typeface="Arial" charset="0"/>
              </a:rPr>
              <a:t>Lilly</a:t>
            </a:r>
            <a:r>
              <a:rPr lang="en-US" sz="2800" i="1" smtClean="0">
                <a:latin typeface="Arial" charset="0"/>
                <a:cs typeface="Arial" charset="0"/>
              </a:rPr>
              <a:t> </a:t>
            </a:r>
            <a:r>
              <a:rPr lang="en-US" sz="2800" smtClean="0">
                <a:latin typeface="Arial" charset="0"/>
                <a:cs typeface="Arial" charset="0"/>
              </a:rPr>
              <a:t>will answer simple questions and retell stories related to grade level content with 80% accuracy, 4/5 probes provided modified/reduced text and picture symbols, by the end of 36 weeks.</a:t>
            </a:r>
          </a:p>
          <a:p>
            <a:pPr marL="0" indent="0" eaLnBrk="1" hangingPunct="1">
              <a:lnSpc>
                <a:spcPct val="80000"/>
              </a:lnSpc>
              <a:buClr>
                <a:schemeClr val="tx1"/>
              </a:buClr>
              <a:buFont typeface="Wingdings" pitchFamily="2" charset="2"/>
              <a:buNone/>
            </a:pPr>
            <a:endParaRPr lang="en-US" sz="2800" smtClean="0">
              <a:latin typeface="Arial" charset="0"/>
              <a:cs typeface="Arial" charset="0"/>
            </a:endParaRPr>
          </a:p>
          <a:p>
            <a:pPr marL="0" indent="0" eaLnBrk="1" hangingPunct="1">
              <a:lnSpc>
                <a:spcPct val="80000"/>
              </a:lnSpc>
              <a:buClr>
                <a:srgbClr val="0000CC"/>
              </a:buClr>
              <a:buFont typeface="Arial" charset="0"/>
              <a:buNone/>
            </a:pPr>
            <a:r>
              <a:rPr lang="en-US" sz="2800" smtClean="0">
                <a:latin typeface="Arial" charset="0"/>
                <a:cs typeface="Arial" charset="0"/>
              </a:rPr>
              <a:t>The student 			</a:t>
            </a:r>
            <a:r>
              <a:rPr lang="en-US" sz="2800" smtClean="0">
                <a:solidFill>
                  <a:schemeClr val="hlink"/>
                </a:solidFill>
                <a:latin typeface="Arial" charset="0"/>
                <a:cs typeface="Arial" charset="0"/>
              </a:rPr>
              <a:t>Lilly will</a:t>
            </a:r>
            <a:r>
              <a:rPr lang="en-US" sz="2800" smtClean="0">
                <a:solidFill>
                  <a:srgbClr val="0000CC"/>
                </a:solidFill>
                <a:latin typeface="Arial" charset="0"/>
                <a:cs typeface="Arial" charset="0"/>
              </a:rPr>
              <a:t> </a:t>
            </a:r>
          </a:p>
          <a:p>
            <a:pPr marL="0" indent="0" eaLnBrk="1" hangingPunct="1">
              <a:lnSpc>
                <a:spcPct val="80000"/>
              </a:lnSpc>
              <a:buClr>
                <a:srgbClr val="0000CC"/>
              </a:buClr>
              <a:buFont typeface="Symbol" pitchFamily="18" charset="2"/>
              <a:buChar char="¨"/>
            </a:pPr>
            <a:r>
              <a:rPr lang="en-US" sz="2800" smtClean="0">
                <a:latin typeface="Arial" charset="0"/>
                <a:cs typeface="Arial" charset="0"/>
              </a:rPr>
              <a:t>will do what 			</a:t>
            </a:r>
            <a:r>
              <a:rPr lang="en-US" sz="2800" smtClean="0">
                <a:solidFill>
                  <a:srgbClr val="0000CC"/>
                </a:solidFill>
                <a:latin typeface="Arial" charset="0"/>
                <a:cs typeface="Arial" charset="0"/>
              </a:rPr>
              <a:t>answer simple questions 					and retell</a:t>
            </a:r>
            <a:r>
              <a:rPr lang="en-US" sz="2800" smtClean="0">
                <a:latin typeface="Arial" charset="0"/>
                <a:cs typeface="Arial" charset="0"/>
              </a:rPr>
              <a:t> </a:t>
            </a:r>
            <a:r>
              <a:rPr lang="en-US" sz="2800" smtClean="0">
                <a:solidFill>
                  <a:srgbClr val="0000CC"/>
                </a:solidFill>
                <a:latin typeface="Arial" charset="0"/>
                <a:cs typeface="Arial" charset="0"/>
              </a:rPr>
              <a:t>stories related to 					grade-level content with </a:t>
            </a:r>
            <a:endParaRPr lang="en-US" sz="2800" smtClean="0">
              <a:latin typeface="Arial" charset="0"/>
              <a:cs typeface="Arial" charset="0"/>
            </a:endParaRPr>
          </a:p>
          <a:p>
            <a:pPr marL="0" indent="0" eaLnBrk="1" hangingPunct="1">
              <a:lnSpc>
                <a:spcPct val="80000"/>
              </a:lnSpc>
              <a:buClr>
                <a:srgbClr val="0000CC"/>
              </a:buClr>
              <a:buFont typeface="Symbol" pitchFamily="18" charset="2"/>
              <a:buChar char="¨"/>
            </a:pPr>
            <a:r>
              <a:rPr lang="en-US" sz="2800" smtClean="0">
                <a:latin typeface="Arial" charset="0"/>
                <a:cs typeface="Arial" charset="0"/>
              </a:rPr>
              <a:t>to what level or degree	</a:t>
            </a:r>
            <a:r>
              <a:rPr lang="en-US" sz="2800" smtClean="0">
                <a:solidFill>
                  <a:srgbClr val="0000CC"/>
                </a:solidFill>
                <a:latin typeface="Arial" charset="0"/>
                <a:cs typeface="Arial" charset="0"/>
              </a:rPr>
              <a:t>80% </a:t>
            </a:r>
            <a:r>
              <a:rPr lang="en-US" sz="2800" smtClean="0">
                <a:solidFill>
                  <a:schemeClr val="hlink"/>
                </a:solidFill>
                <a:latin typeface="Arial" charset="0"/>
                <a:cs typeface="Arial" charset="0"/>
              </a:rPr>
              <a:t>accuracy, 4/5 probes</a:t>
            </a:r>
          </a:p>
          <a:p>
            <a:pPr marL="0" indent="0" eaLnBrk="1" hangingPunct="1">
              <a:lnSpc>
                <a:spcPct val="80000"/>
              </a:lnSpc>
              <a:buClr>
                <a:srgbClr val="0000CC"/>
              </a:buClr>
              <a:buFont typeface="Symbol" pitchFamily="18" charset="2"/>
              <a:buChar char="¨"/>
            </a:pPr>
            <a:r>
              <a:rPr lang="en-US" sz="2800" smtClean="0">
                <a:latin typeface="Arial" charset="0"/>
                <a:cs typeface="Arial" charset="0"/>
              </a:rPr>
              <a:t>under what conditions 	</a:t>
            </a:r>
            <a:r>
              <a:rPr lang="en-US" sz="2800" smtClean="0">
                <a:solidFill>
                  <a:srgbClr val="0000CC"/>
                </a:solidFill>
                <a:latin typeface="Arial" charset="0"/>
                <a:cs typeface="Arial" charset="0"/>
              </a:rPr>
              <a:t>provided modified/reduced 					text and picture symbols </a:t>
            </a:r>
          </a:p>
          <a:p>
            <a:pPr marL="0" indent="0" eaLnBrk="1" hangingPunct="1">
              <a:lnSpc>
                <a:spcPct val="80000"/>
              </a:lnSpc>
              <a:buClr>
                <a:srgbClr val="0000CC"/>
              </a:buClr>
              <a:buFont typeface="Symbol" pitchFamily="18" charset="2"/>
              <a:buChar char="¨"/>
            </a:pPr>
            <a:r>
              <a:rPr lang="en-US" sz="2800" smtClean="0">
                <a:latin typeface="Arial" charset="0"/>
                <a:cs typeface="Arial" charset="0"/>
              </a:rPr>
              <a:t>in what time frame 		</a:t>
            </a:r>
            <a:r>
              <a:rPr lang="en-US" sz="2800" smtClean="0">
                <a:solidFill>
                  <a:srgbClr val="0000CC"/>
                </a:solidFill>
                <a:latin typeface="Arial" charset="0"/>
                <a:cs typeface="Arial" charset="0"/>
              </a:rPr>
              <a:t>by  end of 36 weeks. </a:t>
            </a:r>
          </a:p>
          <a:p>
            <a:pPr marL="0" indent="0" eaLnBrk="1" hangingPunct="1">
              <a:lnSpc>
                <a:spcPct val="80000"/>
              </a:lnSpc>
              <a:buFont typeface="Arial" charset="0"/>
              <a:buNone/>
            </a:pPr>
            <a:endParaRPr lang="en-US" sz="2800" smtClean="0">
              <a:solidFill>
                <a:srgbClr val="2982FF"/>
              </a:solidFill>
              <a:latin typeface="Arial" charset="0"/>
              <a:cs typeface="Arial" charset="0"/>
            </a:endParaRPr>
          </a:p>
        </p:txBody>
      </p:sp>
      <p:sp>
        <p:nvSpPr>
          <p:cNvPr id="6" name="Slide Number Placeholder 5"/>
          <p:cNvSpPr>
            <a:spLocks noGrp="1"/>
          </p:cNvSpPr>
          <p:nvPr>
            <p:ph type="sldNum" sz="quarter" idx="12"/>
          </p:nvPr>
        </p:nvSpPr>
        <p:spPr/>
        <p:txBody>
          <a:bodyPr/>
          <a:lstStyle/>
          <a:p>
            <a:pPr>
              <a:defRPr/>
            </a:pPr>
            <a:fld id="{2D29D135-4A27-4619-BEFA-A0431958CB34}" type="slidenum">
              <a:rPr lang="en-US" smtClean="0"/>
              <a:pPr>
                <a:defRPr/>
              </a:pPr>
              <a:t>46</a:t>
            </a:fld>
            <a:endParaRPr lang="en-US"/>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Rectangle 13"/>
          <p:cNvSpPr txBox="1">
            <a:spLocks noGrp="1" noChangeArrowheads="1"/>
          </p:cNvSpPr>
          <p:nvPr/>
        </p:nvSpPr>
        <p:spPr bwMode="auto">
          <a:xfrm>
            <a:off x="7154863" y="6924675"/>
            <a:ext cx="2095500" cy="519113"/>
          </a:xfrm>
          <a:prstGeom prst="rect">
            <a:avLst/>
          </a:prstGeom>
          <a:noFill/>
          <a:ln w="9525">
            <a:noFill/>
            <a:miter lim="800000"/>
            <a:headEnd/>
            <a:tailEnd/>
          </a:ln>
        </p:spPr>
        <p:txBody>
          <a:bodyPr lIns="101846" tIns="50923" rIns="101846" bIns="50923" anchor="b"/>
          <a:lstStyle/>
          <a:p>
            <a:pPr algn="r"/>
            <a:fld id="{7C37A4C1-4B74-49B4-848C-20173E6A5955}" type="slidenum">
              <a:rPr lang="en-US" sz="1600">
                <a:solidFill>
                  <a:schemeClr val="tx1"/>
                </a:solidFill>
              </a:rPr>
              <a:pPr algn="r"/>
              <a:t>47</a:t>
            </a:fld>
            <a:endParaRPr lang="en-US" sz="1600">
              <a:solidFill>
                <a:schemeClr val="tx1"/>
              </a:solidFill>
            </a:endParaRPr>
          </a:p>
        </p:txBody>
      </p:sp>
      <p:sp>
        <p:nvSpPr>
          <p:cNvPr id="214018" name="Rectangle 2"/>
          <p:cNvSpPr>
            <a:spLocks noGrp="1" noChangeArrowheads="1"/>
          </p:cNvSpPr>
          <p:nvPr>
            <p:ph type="title" idx="4294967295"/>
          </p:nvPr>
        </p:nvSpPr>
        <p:spPr>
          <a:xfrm>
            <a:off x="457200" y="304800"/>
            <a:ext cx="9220200" cy="762000"/>
          </a:xfrm>
        </p:spPr>
        <p:txBody>
          <a:bodyPr/>
          <a:lstStyle/>
          <a:p>
            <a:pPr eaLnBrk="1" hangingPunct="1"/>
            <a:r>
              <a:rPr lang="en-US" sz="3200" b="1" smtClean="0">
                <a:latin typeface="Arial" charset="0"/>
                <a:cs typeface="Arial" charset="0"/>
              </a:rPr>
              <a:t>Example of Goal with Five Components </a:t>
            </a:r>
            <a:br>
              <a:rPr lang="en-US" sz="3200" b="1" smtClean="0">
                <a:latin typeface="Arial" charset="0"/>
                <a:cs typeface="Arial" charset="0"/>
              </a:rPr>
            </a:br>
            <a:r>
              <a:rPr lang="en-US" sz="2400" b="1" smtClean="0">
                <a:latin typeface="Arial" charset="0"/>
                <a:cs typeface="Arial" charset="0"/>
              </a:rPr>
              <a:t>(</a:t>
            </a:r>
            <a:r>
              <a:rPr lang="en-US" sz="2400" b="1" u="sng" smtClean="0">
                <a:latin typeface="Arial" charset="0"/>
                <a:cs typeface="Arial" charset="0"/>
              </a:rPr>
              <a:t>Broad access goal</a:t>
            </a:r>
            <a:r>
              <a:rPr lang="en-US" sz="2400" b="1" smtClean="0">
                <a:latin typeface="Arial" charset="0"/>
                <a:cs typeface="Arial" charset="0"/>
              </a:rPr>
              <a:t> for student with significant disabilities)</a:t>
            </a:r>
          </a:p>
        </p:txBody>
      </p:sp>
      <p:sp>
        <p:nvSpPr>
          <p:cNvPr id="214019" name="Rectangle 3"/>
          <p:cNvSpPr>
            <a:spLocks noGrp="1" noChangeArrowheads="1"/>
          </p:cNvSpPr>
          <p:nvPr>
            <p:ph type="body" idx="4294967295"/>
          </p:nvPr>
        </p:nvSpPr>
        <p:spPr>
          <a:xfrm>
            <a:off x="457200" y="1524000"/>
            <a:ext cx="9220200" cy="5638800"/>
          </a:xfrm>
        </p:spPr>
        <p:txBody>
          <a:bodyPr/>
          <a:lstStyle/>
          <a:p>
            <a:pPr marL="0" indent="0" eaLnBrk="1" hangingPunct="1">
              <a:lnSpc>
                <a:spcPct val="90000"/>
              </a:lnSpc>
              <a:buClr>
                <a:schemeClr val="tx1"/>
              </a:buClr>
              <a:buFont typeface="Wingdings" pitchFamily="2" charset="2"/>
              <a:buNone/>
            </a:pPr>
            <a:r>
              <a:rPr lang="en-US" sz="2800" smtClean="0">
                <a:latin typeface="Arial" charset="0"/>
                <a:cs typeface="Arial" charset="0"/>
              </a:rPr>
              <a:t>Lilly will communicate across academic, social and functional arenas for 3 purposes provided a voice output device by the end of 36 weeks. </a:t>
            </a:r>
          </a:p>
          <a:p>
            <a:pPr marL="0" indent="0" eaLnBrk="1" hangingPunct="1">
              <a:lnSpc>
                <a:spcPct val="90000"/>
              </a:lnSpc>
              <a:buClr>
                <a:schemeClr val="tx1"/>
              </a:buClr>
              <a:buFont typeface="Wingdings" pitchFamily="2" charset="2"/>
              <a:buNone/>
            </a:pPr>
            <a:endParaRPr lang="en-US" sz="2800" smtClean="0">
              <a:latin typeface="Arial" charset="0"/>
              <a:cs typeface="Arial" charset="0"/>
            </a:endParaRPr>
          </a:p>
          <a:p>
            <a:pPr marL="0" indent="0" eaLnBrk="1" hangingPunct="1">
              <a:lnSpc>
                <a:spcPct val="90000"/>
              </a:lnSpc>
              <a:buClr>
                <a:schemeClr val="tx1"/>
              </a:buClr>
              <a:buFont typeface="Wingdings" pitchFamily="2" charset="2"/>
              <a:buNone/>
            </a:pPr>
            <a:r>
              <a:rPr lang="en-US" sz="2800" smtClean="0">
                <a:latin typeface="Arial" charset="0"/>
                <a:cs typeface="Arial" charset="0"/>
              </a:rPr>
              <a:t>The student </a:t>
            </a:r>
            <a:r>
              <a:rPr lang="en-US" sz="2800" smtClean="0">
                <a:solidFill>
                  <a:srgbClr val="2982FF"/>
                </a:solidFill>
                <a:latin typeface="Arial" charset="0"/>
                <a:cs typeface="Arial" charset="0"/>
              </a:rPr>
              <a:t>			</a:t>
            </a:r>
            <a:r>
              <a:rPr lang="en-US" sz="2800" smtClean="0">
                <a:solidFill>
                  <a:srgbClr val="0000CC"/>
                </a:solidFill>
                <a:latin typeface="Arial" charset="0"/>
                <a:cs typeface="Arial" charset="0"/>
              </a:rPr>
              <a:t>Lilly will</a:t>
            </a:r>
          </a:p>
          <a:p>
            <a:pPr marL="0" indent="0" eaLnBrk="1" hangingPunct="1">
              <a:lnSpc>
                <a:spcPct val="90000"/>
              </a:lnSpc>
              <a:buClr>
                <a:srgbClr val="0000CC"/>
              </a:buClr>
              <a:buFont typeface="Symbol" pitchFamily="18" charset="2"/>
              <a:buChar char="¨"/>
            </a:pPr>
            <a:r>
              <a:rPr lang="en-US" sz="2800" smtClean="0">
                <a:latin typeface="Arial" charset="0"/>
                <a:cs typeface="Arial" charset="0"/>
              </a:rPr>
              <a:t>will do what </a:t>
            </a:r>
            <a:r>
              <a:rPr lang="en-US" sz="2800" smtClean="0">
                <a:solidFill>
                  <a:srgbClr val="2982FF"/>
                </a:solidFill>
                <a:latin typeface="Arial" charset="0"/>
                <a:cs typeface="Arial" charset="0"/>
              </a:rPr>
              <a:t>			</a:t>
            </a:r>
            <a:r>
              <a:rPr lang="en-US" sz="2800" smtClean="0">
                <a:solidFill>
                  <a:srgbClr val="0000CC"/>
                </a:solidFill>
                <a:latin typeface="Arial" charset="0"/>
                <a:cs typeface="Arial" charset="0"/>
              </a:rPr>
              <a:t>communicate across </a:t>
            </a:r>
            <a:r>
              <a:rPr lang="en-US" sz="2800" smtClean="0">
                <a:solidFill>
                  <a:srgbClr val="2982FF"/>
                </a:solidFill>
                <a:latin typeface="Arial" charset="0"/>
                <a:cs typeface="Arial" charset="0"/>
              </a:rPr>
              <a:t>						</a:t>
            </a:r>
            <a:r>
              <a:rPr lang="en-US" sz="2800" smtClean="0">
                <a:solidFill>
                  <a:srgbClr val="0000CC"/>
                </a:solidFill>
                <a:latin typeface="Arial" charset="0"/>
                <a:cs typeface="Arial" charset="0"/>
              </a:rPr>
              <a:t>academic, social and </a:t>
            </a:r>
            <a:r>
              <a:rPr lang="en-US" sz="2800" smtClean="0">
                <a:solidFill>
                  <a:srgbClr val="2982FF"/>
                </a:solidFill>
                <a:latin typeface="Arial" charset="0"/>
                <a:cs typeface="Arial" charset="0"/>
              </a:rPr>
              <a:t>						</a:t>
            </a:r>
            <a:r>
              <a:rPr lang="en-US" sz="2800" smtClean="0">
                <a:solidFill>
                  <a:srgbClr val="0000CC"/>
                </a:solidFill>
                <a:latin typeface="Arial" charset="0"/>
                <a:cs typeface="Arial" charset="0"/>
              </a:rPr>
              <a:t>functional arenas for </a:t>
            </a:r>
          </a:p>
          <a:p>
            <a:pPr marL="0" indent="0" eaLnBrk="1" hangingPunct="1">
              <a:lnSpc>
                <a:spcPct val="90000"/>
              </a:lnSpc>
              <a:buClr>
                <a:srgbClr val="0000CC"/>
              </a:buClr>
              <a:buFont typeface="Symbol" pitchFamily="18" charset="2"/>
              <a:buChar char="¨"/>
            </a:pPr>
            <a:r>
              <a:rPr lang="en-US" sz="2800" smtClean="0">
                <a:latin typeface="Arial" charset="0"/>
                <a:cs typeface="Arial" charset="0"/>
              </a:rPr>
              <a:t>to what level or degree</a:t>
            </a:r>
            <a:r>
              <a:rPr lang="en-US" sz="2800" smtClean="0">
                <a:solidFill>
                  <a:srgbClr val="2982FF"/>
                </a:solidFill>
                <a:latin typeface="Arial" charset="0"/>
                <a:cs typeface="Arial" charset="0"/>
              </a:rPr>
              <a:t>	</a:t>
            </a:r>
            <a:r>
              <a:rPr lang="en-US" sz="2800" smtClean="0">
                <a:solidFill>
                  <a:srgbClr val="0000CC"/>
                </a:solidFill>
                <a:latin typeface="Arial" charset="0"/>
                <a:cs typeface="Arial" charset="0"/>
              </a:rPr>
              <a:t>3 purposes</a:t>
            </a:r>
          </a:p>
          <a:p>
            <a:pPr marL="0" indent="0" eaLnBrk="1" hangingPunct="1">
              <a:lnSpc>
                <a:spcPct val="90000"/>
              </a:lnSpc>
              <a:buClr>
                <a:srgbClr val="0000CC"/>
              </a:buClr>
              <a:buFont typeface="Symbol" pitchFamily="18" charset="2"/>
              <a:buChar char="¨"/>
            </a:pPr>
            <a:r>
              <a:rPr lang="en-US" sz="2800" smtClean="0">
                <a:latin typeface="Arial" charset="0"/>
                <a:cs typeface="Arial" charset="0"/>
              </a:rPr>
              <a:t>under what conditions </a:t>
            </a:r>
            <a:r>
              <a:rPr lang="en-US" sz="2800" smtClean="0">
                <a:solidFill>
                  <a:srgbClr val="2982FF"/>
                </a:solidFill>
                <a:latin typeface="Arial" charset="0"/>
                <a:cs typeface="Arial" charset="0"/>
              </a:rPr>
              <a:t>	</a:t>
            </a:r>
            <a:r>
              <a:rPr lang="en-US" sz="2800" smtClean="0">
                <a:solidFill>
                  <a:srgbClr val="0000CC"/>
                </a:solidFill>
                <a:latin typeface="Arial" charset="0"/>
                <a:cs typeface="Arial" charset="0"/>
              </a:rPr>
              <a:t>provided a voice output </a:t>
            </a:r>
            <a:r>
              <a:rPr lang="en-US" sz="2800" smtClean="0">
                <a:solidFill>
                  <a:srgbClr val="2982FF"/>
                </a:solidFill>
                <a:latin typeface="Arial" charset="0"/>
                <a:cs typeface="Arial" charset="0"/>
              </a:rPr>
              <a:t>						</a:t>
            </a:r>
            <a:r>
              <a:rPr lang="en-US" sz="2800" smtClean="0">
                <a:solidFill>
                  <a:srgbClr val="0000CC"/>
                </a:solidFill>
                <a:latin typeface="Arial" charset="0"/>
                <a:cs typeface="Arial" charset="0"/>
              </a:rPr>
              <a:t>device</a:t>
            </a:r>
            <a:r>
              <a:rPr lang="en-US" sz="2800" smtClean="0">
                <a:solidFill>
                  <a:srgbClr val="2982FF"/>
                </a:solidFill>
                <a:latin typeface="Arial" charset="0"/>
                <a:cs typeface="Arial" charset="0"/>
              </a:rPr>
              <a:t> </a:t>
            </a:r>
          </a:p>
          <a:p>
            <a:pPr marL="0" indent="0" eaLnBrk="1" hangingPunct="1">
              <a:lnSpc>
                <a:spcPct val="90000"/>
              </a:lnSpc>
              <a:buClr>
                <a:srgbClr val="0000CC"/>
              </a:buClr>
              <a:buFont typeface="Symbol" pitchFamily="18" charset="2"/>
              <a:buChar char="¨"/>
            </a:pPr>
            <a:r>
              <a:rPr lang="en-US" sz="2800" smtClean="0">
                <a:latin typeface="Arial" charset="0"/>
                <a:cs typeface="Arial" charset="0"/>
              </a:rPr>
              <a:t>in what time frame </a:t>
            </a:r>
            <a:r>
              <a:rPr lang="en-US" sz="2800" smtClean="0">
                <a:solidFill>
                  <a:srgbClr val="2982FF"/>
                </a:solidFill>
                <a:latin typeface="Arial" charset="0"/>
                <a:cs typeface="Arial" charset="0"/>
              </a:rPr>
              <a:t>		</a:t>
            </a:r>
            <a:r>
              <a:rPr lang="en-US" sz="2800" smtClean="0">
                <a:solidFill>
                  <a:srgbClr val="0000CC"/>
                </a:solidFill>
                <a:latin typeface="Arial" charset="0"/>
                <a:cs typeface="Arial" charset="0"/>
              </a:rPr>
              <a:t>by the end of 36 weeks.</a:t>
            </a:r>
          </a:p>
        </p:txBody>
      </p:sp>
      <p:sp>
        <p:nvSpPr>
          <p:cNvPr id="5" name="Slide Number Placeholder 4"/>
          <p:cNvSpPr>
            <a:spLocks noGrp="1"/>
          </p:cNvSpPr>
          <p:nvPr>
            <p:ph type="sldNum" sz="quarter" idx="12"/>
          </p:nvPr>
        </p:nvSpPr>
        <p:spPr/>
        <p:txBody>
          <a:bodyPr/>
          <a:lstStyle/>
          <a:p>
            <a:pPr>
              <a:defRPr/>
            </a:pPr>
            <a:fld id="{0E570C73-B55C-44CB-895E-B17AE298A1A8}" type="slidenum">
              <a:rPr lang="en-US" smtClean="0"/>
              <a:pPr>
                <a:defRPr/>
              </a:pPr>
              <a:t>47</a:t>
            </a:fld>
            <a:endParaRPr lang="en-US"/>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ext Box 4"/>
          <p:cNvSpPr txBox="1">
            <a:spLocks noChangeArrowheads="1"/>
          </p:cNvSpPr>
          <p:nvPr/>
        </p:nvSpPr>
        <p:spPr bwMode="auto">
          <a:xfrm>
            <a:off x="457200" y="1295400"/>
            <a:ext cx="8991600" cy="6740525"/>
          </a:xfrm>
          <a:prstGeom prst="rect">
            <a:avLst/>
          </a:prstGeom>
          <a:noFill/>
          <a:ln w="9525">
            <a:noFill/>
            <a:miter lim="800000"/>
            <a:headEnd/>
            <a:tailEnd/>
          </a:ln>
        </p:spPr>
        <p:txBody>
          <a:bodyPr lIns="91408" tIns="45704" rIns="91408" bIns="45704">
            <a:spAutoFit/>
          </a:bodyPr>
          <a:lstStyle/>
          <a:p>
            <a:pPr marL="476250" indent="-476250">
              <a:spcBef>
                <a:spcPct val="50000"/>
              </a:spcBef>
              <a:buFontTx/>
              <a:buAutoNum type="arabicPeriod"/>
            </a:pPr>
            <a:r>
              <a:rPr lang="en-US" sz="2400">
                <a:solidFill>
                  <a:schemeClr val="tx1"/>
                </a:solidFill>
                <a:latin typeface="Arial" charset="0"/>
                <a:cs typeface="Arial" charset="0"/>
              </a:rPr>
              <a:t>Lilly will use her voice output device to communicate four events from grade appropriate (modified) text in correct sequence, 3 out of 4 correct probe checks per nine weeks.</a:t>
            </a:r>
          </a:p>
          <a:p>
            <a:pPr marL="476250" indent="-476250">
              <a:spcBef>
                <a:spcPct val="50000"/>
              </a:spcBef>
              <a:buFontTx/>
              <a:buAutoNum type="arabicPeriod"/>
            </a:pPr>
            <a:r>
              <a:rPr lang="en-US" sz="2400">
                <a:solidFill>
                  <a:schemeClr val="tx1"/>
                </a:solidFill>
                <a:latin typeface="Arial" charset="0"/>
              </a:rPr>
              <a:t>Lilly will use a set of four picture symbols to predict or retell age appropriate general education texts, 75% accuracy on 3 out of 4 opportunities each nine weeks.</a:t>
            </a:r>
            <a:endParaRPr lang="en-US" sz="2400">
              <a:solidFill>
                <a:schemeClr val="tx1"/>
              </a:solidFill>
              <a:latin typeface="Arial" charset="0"/>
              <a:cs typeface="Arial" charset="0"/>
            </a:endParaRPr>
          </a:p>
          <a:p>
            <a:pPr marL="476250" indent="-476250">
              <a:spcBef>
                <a:spcPct val="50000"/>
              </a:spcBef>
              <a:buFontTx/>
              <a:buAutoNum type="arabicPeriod"/>
            </a:pPr>
            <a:r>
              <a:rPr lang="en-US" sz="2400">
                <a:solidFill>
                  <a:schemeClr val="tx1"/>
                </a:solidFill>
                <a:latin typeface="Arial" charset="0"/>
                <a:cs typeface="Arial" charset="0"/>
              </a:rPr>
              <a:t>Given a minimum of 4 opportunities daily, Lilly will use her voice output device independently to communicate preferences in activities, partners, materials and/or roles/responsibilities, as demonstrated by 3 out of 4 probe checks across each nine week period.</a:t>
            </a:r>
          </a:p>
          <a:p>
            <a:pPr marL="476250" indent="-476250">
              <a:spcBef>
                <a:spcPct val="50000"/>
              </a:spcBef>
              <a:buFontTx/>
              <a:buAutoNum type="arabicPeriod"/>
            </a:pPr>
            <a:r>
              <a:rPr lang="en-US" sz="2400">
                <a:solidFill>
                  <a:schemeClr val="tx1"/>
                </a:solidFill>
                <a:latin typeface="Arial" charset="0"/>
                <a:cs typeface="Arial" charset="0"/>
              </a:rPr>
              <a:t>Lilly will use her voice output device to communicate physical needs including hunger, toileting and discomfort at least two times daily, 3 out of 4 probe checks across each nine week period.</a:t>
            </a:r>
          </a:p>
          <a:p>
            <a:pPr marL="476250" indent="-476250">
              <a:spcBef>
                <a:spcPct val="50000"/>
              </a:spcBef>
            </a:pPr>
            <a:endParaRPr lang="en-US" sz="2400">
              <a:solidFill>
                <a:srgbClr val="002252"/>
              </a:solidFill>
              <a:latin typeface="Arial" charset="0"/>
              <a:cs typeface="Arial" charset="0"/>
            </a:endParaRPr>
          </a:p>
        </p:txBody>
      </p:sp>
      <p:sp>
        <p:nvSpPr>
          <p:cNvPr id="216066" name="Text Box 7"/>
          <p:cNvSpPr txBox="1">
            <a:spLocks noChangeArrowheads="1"/>
          </p:cNvSpPr>
          <p:nvPr/>
        </p:nvSpPr>
        <p:spPr bwMode="auto">
          <a:xfrm>
            <a:off x="457200" y="381000"/>
            <a:ext cx="9220200" cy="1077913"/>
          </a:xfrm>
          <a:prstGeom prst="rect">
            <a:avLst/>
          </a:prstGeom>
          <a:noFill/>
          <a:ln w="9525">
            <a:noFill/>
            <a:miter lim="800000"/>
            <a:headEnd/>
            <a:tailEnd/>
          </a:ln>
        </p:spPr>
        <p:txBody>
          <a:bodyPr lIns="91408" tIns="45704" rIns="91408" bIns="45704">
            <a:spAutoFit/>
          </a:bodyPr>
          <a:lstStyle/>
          <a:p>
            <a:pPr algn="ctr"/>
            <a:r>
              <a:rPr lang="en-US" sz="3600" b="1">
                <a:solidFill>
                  <a:srgbClr val="0000CC"/>
                </a:solidFill>
                <a:latin typeface="Arial" charset="0"/>
                <a:cs typeface="Arial" charset="0"/>
              </a:rPr>
              <a:t>Sample Instructional Objectives </a:t>
            </a:r>
          </a:p>
          <a:p>
            <a:pPr algn="ctr"/>
            <a:r>
              <a:rPr lang="en-US" sz="2800">
                <a:solidFill>
                  <a:srgbClr val="0000CC"/>
                </a:solidFill>
                <a:latin typeface="Arial" charset="0"/>
                <a:cs typeface="Arial" charset="0"/>
              </a:rPr>
              <a:t>(student in LAA 1) </a:t>
            </a:r>
          </a:p>
        </p:txBody>
      </p:sp>
      <p:sp>
        <p:nvSpPr>
          <p:cNvPr id="4" name="Slide Number Placeholder 3"/>
          <p:cNvSpPr>
            <a:spLocks noGrp="1"/>
          </p:cNvSpPr>
          <p:nvPr>
            <p:ph type="sldNum" sz="quarter" idx="12"/>
          </p:nvPr>
        </p:nvSpPr>
        <p:spPr/>
        <p:txBody>
          <a:bodyPr/>
          <a:lstStyle/>
          <a:p>
            <a:pPr>
              <a:defRPr/>
            </a:pPr>
            <a:fld id="{0D6811B4-F88B-47DB-AA35-7D3393184E31}" type="slidenum">
              <a:rPr lang="en-US" smtClean="0"/>
              <a:pPr>
                <a:defRPr/>
              </a:pPr>
              <a:t>48</a:t>
            </a:fld>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Rectangle 2"/>
          <p:cNvSpPr>
            <a:spLocks noGrp="1"/>
          </p:cNvSpPr>
          <p:nvPr>
            <p:ph type="title"/>
          </p:nvPr>
        </p:nvSpPr>
        <p:spPr/>
        <p:txBody>
          <a:bodyPr/>
          <a:lstStyle/>
          <a:p>
            <a:r>
              <a:rPr lang="en-US" smtClean="0">
                <a:latin typeface="Arial" charset="0"/>
              </a:rPr>
              <a:t>Sample Instructional Objectives (cont.)</a:t>
            </a:r>
          </a:p>
        </p:txBody>
      </p:sp>
      <p:sp>
        <p:nvSpPr>
          <p:cNvPr id="218114" name="Rectangle 3"/>
          <p:cNvSpPr>
            <a:spLocks noGrp="1"/>
          </p:cNvSpPr>
          <p:nvPr>
            <p:ph type="body" idx="1"/>
          </p:nvPr>
        </p:nvSpPr>
        <p:spPr/>
        <p:txBody>
          <a:bodyPr/>
          <a:lstStyle/>
          <a:p>
            <a:pPr>
              <a:lnSpc>
                <a:spcPct val="80000"/>
              </a:lnSpc>
              <a:buClrTx/>
              <a:buFont typeface="Arial" charset="0"/>
              <a:buChar char="•"/>
            </a:pPr>
            <a:r>
              <a:rPr lang="en-US" sz="1800" smtClean="0">
                <a:latin typeface="Arial" charset="0"/>
              </a:rPr>
              <a:t>After listening to a story 8 times for 8 different purposes, Gillian will use eye gaze to select one object from an array of two to represent the main idea for 2 of 3 stories each 9 week period. </a:t>
            </a:r>
          </a:p>
          <a:p>
            <a:pPr>
              <a:lnSpc>
                <a:spcPct val="80000"/>
              </a:lnSpc>
              <a:buClrTx/>
              <a:buFont typeface="Arial" charset="0"/>
              <a:buChar char="•"/>
            </a:pPr>
            <a:r>
              <a:rPr lang="en-US" sz="1800" smtClean="0">
                <a:latin typeface="Arial" charset="0"/>
              </a:rPr>
              <a:t>Given multiple practice opportunities, Kendall will use up to 4 digital pictures to retell a story or personal event in sequence one opportunity daily for 3 of 4 probe checks in a 9 week period. </a:t>
            </a:r>
          </a:p>
          <a:p>
            <a:pPr>
              <a:lnSpc>
                <a:spcPct val="80000"/>
              </a:lnSpc>
              <a:buClrTx/>
              <a:buFont typeface="Arial" charset="0"/>
              <a:buChar char="•"/>
            </a:pPr>
            <a:r>
              <a:rPr lang="en-US" sz="1800" smtClean="0">
                <a:latin typeface="Arial" charset="0"/>
              </a:rPr>
              <a:t>Given two familiar items, Tyrik will use tactile symbols cards for “equal” and “not equal” to identify items as same/not same with 75% accuracy on 4 of 5 probe checks. </a:t>
            </a:r>
          </a:p>
          <a:p>
            <a:pPr>
              <a:lnSpc>
                <a:spcPct val="80000"/>
              </a:lnSpc>
              <a:buClrTx/>
              <a:buFont typeface="Arial" charset="0"/>
              <a:buChar char="•"/>
            </a:pPr>
            <a:r>
              <a:rPr lang="en-US" sz="1800" smtClean="0">
                <a:latin typeface="Arial" charset="0"/>
              </a:rPr>
              <a:t>Within the context of a thematic unit on nutrition, Ken will use measuring cups (1/2, 1, 1/3) to prepare simple snacks, 100% correct on three consecutive trials. </a:t>
            </a:r>
          </a:p>
          <a:p>
            <a:pPr>
              <a:lnSpc>
                <a:spcPct val="80000"/>
              </a:lnSpc>
              <a:buClrTx/>
              <a:buFont typeface="Arial" charset="0"/>
              <a:buChar char="•"/>
            </a:pPr>
            <a:r>
              <a:rPr lang="en-US" sz="1800" smtClean="0">
                <a:latin typeface="Arial" charset="0"/>
              </a:rPr>
              <a:t>Bill will use a calculator to add and subtract dollar/cents amounts (from 0 - $10), and demonstrate these skills across four real-life activities/settings (e.g., cafeteria, snack bar, science class project purchases, book fair), 100% correct on one probe in each setting/activity.</a:t>
            </a:r>
          </a:p>
          <a:p>
            <a:pPr>
              <a:lnSpc>
                <a:spcPct val="80000"/>
              </a:lnSpc>
              <a:buClrTx/>
              <a:buFont typeface="Arial" charset="0"/>
              <a:buChar char="•"/>
            </a:pPr>
            <a:r>
              <a:rPr lang="en-US" sz="1800" smtClean="0">
                <a:latin typeface="Arial" charset="0"/>
              </a:rPr>
              <a:t>After selecting from an array of 3 writing topics including personally significant events or families routines, Johnny will use picture communication symbols and the words first, next, and last to tell a story in sequential order 2 times weekly, each 9 weeks.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ChangeArrowheads="1"/>
          </p:cNvSpPr>
          <p:nvPr>
            <p:ph type="title"/>
          </p:nvPr>
        </p:nvSpPr>
        <p:spPr>
          <a:xfrm>
            <a:off x="457200" y="457200"/>
            <a:ext cx="9144000" cy="762000"/>
          </a:xfrm>
        </p:spPr>
        <p:txBody>
          <a:bodyPr/>
          <a:lstStyle/>
          <a:p>
            <a:pPr eaLnBrk="1" hangingPunct="1"/>
            <a:r>
              <a:rPr lang="en-US" smtClean="0">
                <a:latin typeface="Arial" charset="0"/>
              </a:rPr>
              <a:t>Developing Standards-Based IEPs</a:t>
            </a:r>
          </a:p>
        </p:txBody>
      </p:sp>
      <p:sp>
        <p:nvSpPr>
          <p:cNvPr id="128002" name="Rectangle 3"/>
          <p:cNvSpPr>
            <a:spLocks noGrp="1" noChangeArrowheads="1"/>
          </p:cNvSpPr>
          <p:nvPr>
            <p:ph idx="1"/>
          </p:nvPr>
        </p:nvSpPr>
        <p:spPr>
          <a:xfrm>
            <a:off x="720725" y="1371600"/>
            <a:ext cx="8550275" cy="5335588"/>
          </a:xfrm>
        </p:spPr>
        <p:txBody>
          <a:bodyPr/>
          <a:lstStyle/>
          <a:p>
            <a:pPr eaLnBrk="1" hangingPunct="1">
              <a:lnSpc>
                <a:spcPct val="90000"/>
              </a:lnSpc>
            </a:pPr>
            <a:r>
              <a:rPr lang="en-US" smtClean="0">
                <a:latin typeface="Arial" charset="0"/>
              </a:rPr>
              <a:t>Access to the general education curriculum means teacher-created opportunities to learn important content reflected in the content standards</a:t>
            </a:r>
          </a:p>
          <a:p>
            <a:pPr eaLnBrk="1" hangingPunct="1">
              <a:lnSpc>
                <a:spcPct val="90000"/>
              </a:lnSpc>
            </a:pPr>
            <a:r>
              <a:rPr lang="en-US" smtClean="0">
                <a:latin typeface="Arial" charset="0"/>
              </a:rPr>
              <a:t>The IEP is the cornerstone of access to the general education curriculum for students with disabilities</a:t>
            </a:r>
          </a:p>
          <a:p>
            <a:pPr eaLnBrk="1" hangingPunct="1">
              <a:lnSpc>
                <a:spcPct val="90000"/>
              </a:lnSpc>
            </a:pPr>
            <a:r>
              <a:rPr lang="en-US" smtClean="0">
                <a:latin typeface="Arial" charset="0"/>
              </a:rPr>
              <a:t>If a “need” is described on the GSI, then a measurable annual goal must be written to address each “need” </a:t>
            </a:r>
          </a:p>
          <a:p>
            <a:pPr eaLnBrk="1" hangingPunct="1">
              <a:lnSpc>
                <a:spcPct val="90000"/>
              </a:lnSpc>
            </a:pPr>
            <a:endParaRPr lang="en-US" smtClean="0">
              <a:latin typeface="Arial" charset="0"/>
            </a:endParaRPr>
          </a:p>
        </p:txBody>
      </p:sp>
      <p:sp>
        <p:nvSpPr>
          <p:cNvPr id="4" name="Slide Number Placeholder 3"/>
          <p:cNvSpPr>
            <a:spLocks noGrp="1"/>
          </p:cNvSpPr>
          <p:nvPr>
            <p:ph type="sldNum" sz="quarter" idx="12"/>
          </p:nvPr>
        </p:nvSpPr>
        <p:spPr/>
        <p:txBody>
          <a:bodyPr/>
          <a:lstStyle/>
          <a:p>
            <a:pPr>
              <a:defRPr/>
            </a:pPr>
            <a:fld id="{23FCF7FB-3F4A-42A2-9FF6-2BF986084147}"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Rectangle 13"/>
          <p:cNvSpPr txBox="1">
            <a:spLocks noGrp="1" noChangeArrowheads="1"/>
          </p:cNvSpPr>
          <p:nvPr/>
        </p:nvSpPr>
        <p:spPr bwMode="auto">
          <a:xfrm>
            <a:off x="7154863" y="6924675"/>
            <a:ext cx="2095500" cy="519113"/>
          </a:xfrm>
          <a:prstGeom prst="rect">
            <a:avLst/>
          </a:prstGeom>
          <a:noFill/>
          <a:ln w="9525">
            <a:noFill/>
            <a:miter lim="800000"/>
            <a:headEnd/>
            <a:tailEnd/>
          </a:ln>
        </p:spPr>
        <p:txBody>
          <a:bodyPr lIns="101846" tIns="50923" rIns="101846" bIns="50923" anchor="b"/>
          <a:lstStyle/>
          <a:p>
            <a:pPr algn="r"/>
            <a:fld id="{C3EEFC31-26FA-45F5-9B24-B91797B17301}" type="slidenum">
              <a:rPr lang="en-US" sz="1600">
                <a:solidFill>
                  <a:schemeClr val="tx1"/>
                </a:solidFill>
              </a:rPr>
              <a:pPr algn="r"/>
              <a:t>50</a:t>
            </a:fld>
            <a:endParaRPr lang="en-US" sz="1600">
              <a:solidFill>
                <a:schemeClr val="tx1"/>
              </a:solidFill>
            </a:endParaRPr>
          </a:p>
        </p:txBody>
      </p:sp>
      <p:sp>
        <p:nvSpPr>
          <p:cNvPr id="220162" name="Rectangle 2"/>
          <p:cNvSpPr>
            <a:spLocks noGrp="1" noChangeArrowheads="1"/>
          </p:cNvSpPr>
          <p:nvPr>
            <p:ph type="title" idx="4294967295"/>
          </p:nvPr>
        </p:nvSpPr>
        <p:spPr>
          <a:xfrm>
            <a:off x="457200" y="228600"/>
            <a:ext cx="9144000" cy="1066800"/>
          </a:xfrm>
        </p:spPr>
        <p:txBody>
          <a:bodyPr/>
          <a:lstStyle/>
          <a:p>
            <a:pPr eaLnBrk="1" hangingPunct="1"/>
            <a:r>
              <a:rPr lang="en-US" sz="3200" b="1" smtClean="0">
                <a:latin typeface="Arial" charset="0"/>
                <a:cs typeface="Arial" charset="0"/>
              </a:rPr>
              <a:t>Example of Goal with Five Components </a:t>
            </a:r>
            <a:br>
              <a:rPr lang="en-US" sz="3200" b="1" smtClean="0">
                <a:latin typeface="Arial" charset="0"/>
                <a:cs typeface="Arial" charset="0"/>
              </a:rPr>
            </a:br>
            <a:r>
              <a:rPr lang="en-US" sz="2800" b="1" smtClean="0">
                <a:latin typeface="Arial" charset="0"/>
                <a:cs typeface="Arial" charset="0"/>
              </a:rPr>
              <a:t>(</a:t>
            </a:r>
            <a:r>
              <a:rPr lang="en-US" sz="2800" b="1" u="sng" smtClean="0">
                <a:latin typeface="Arial" charset="0"/>
                <a:cs typeface="Arial" charset="0"/>
              </a:rPr>
              <a:t>Specific academic goal</a:t>
            </a:r>
            <a:r>
              <a:rPr lang="en-US" sz="2800" b="1" smtClean="0">
                <a:latin typeface="Arial" charset="0"/>
                <a:cs typeface="Arial" charset="0"/>
              </a:rPr>
              <a:t> for student in LAA1)</a:t>
            </a:r>
          </a:p>
        </p:txBody>
      </p:sp>
      <p:sp>
        <p:nvSpPr>
          <p:cNvPr id="333828" name="Rectangle 3"/>
          <p:cNvSpPr>
            <a:spLocks noGrp="1" noChangeArrowheads="1"/>
          </p:cNvSpPr>
          <p:nvPr>
            <p:ph type="body" idx="4294967295"/>
          </p:nvPr>
        </p:nvSpPr>
        <p:spPr>
          <a:xfrm>
            <a:off x="457200" y="1295400"/>
            <a:ext cx="9144000" cy="5943600"/>
          </a:xfrm>
        </p:spPr>
        <p:txBody>
          <a:bodyPr/>
          <a:lstStyle/>
          <a:p>
            <a:pPr marL="0" indent="0" eaLnBrk="1" hangingPunct="1">
              <a:lnSpc>
                <a:spcPct val="90000"/>
              </a:lnSpc>
              <a:buClr>
                <a:schemeClr val="tx1"/>
              </a:buClr>
              <a:buFont typeface="Wingdings" pitchFamily="2" charset="2"/>
              <a:buNone/>
              <a:defRPr/>
            </a:pPr>
            <a:r>
              <a:rPr lang="en-US" sz="2800" dirty="0" smtClean="0">
                <a:latin typeface="Arial" pitchFamily="34" charset="0"/>
                <a:cs typeface="Arial" pitchFamily="34" charset="0"/>
              </a:rPr>
              <a:t>Lilly</a:t>
            </a:r>
            <a:r>
              <a:rPr lang="en-US" sz="2800" i="1" dirty="0" smtClean="0">
                <a:latin typeface="Arial" pitchFamily="34" charset="0"/>
                <a:cs typeface="Arial" pitchFamily="34" charset="0"/>
              </a:rPr>
              <a:t> </a:t>
            </a:r>
            <a:r>
              <a:rPr lang="en-US" sz="2800" dirty="0" smtClean="0">
                <a:latin typeface="Arial" pitchFamily="34" charset="0"/>
                <a:cs typeface="Arial" pitchFamily="34" charset="0"/>
              </a:rPr>
              <a:t>will identify character traits of main characters with 80% correct, 2/3 probes each 9 weeks provided grade- level stories in accessible format (reduced text, vocabulary words paired with picture symbols), by the end of 36 weeks. </a:t>
            </a:r>
          </a:p>
          <a:p>
            <a:pPr eaLnBrk="1" hangingPunct="1">
              <a:lnSpc>
                <a:spcPct val="90000"/>
              </a:lnSpc>
              <a:buClr>
                <a:srgbClr val="0000CC"/>
              </a:buClr>
              <a:buFont typeface="Symbol" pitchFamily="18" charset="2"/>
              <a:buChar char="¨"/>
              <a:defRPr/>
            </a:pPr>
            <a:r>
              <a:rPr lang="en-US" sz="2400" dirty="0" smtClean="0">
                <a:latin typeface="Arial" pitchFamily="34" charset="0"/>
                <a:cs typeface="Arial" pitchFamily="34" charset="0"/>
              </a:rPr>
              <a:t>The student 		</a:t>
            </a:r>
            <a:r>
              <a:rPr lang="en-US" sz="2400" dirty="0" smtClean="0">
                <a:solidFill>
                  <a:schemeClr val="hlink"/>
                </a:solidFill>
                <a:latin typeface="Arial" pitchFamily="34" charset="0"/>
                <a:cs typeface="Arial" pitchFamily="34" charset="0"/>
              </a:rPr>
              <a:t>Lilly will</a:t>
            </a:r>
            <a:r>
              <a:rPr lang="en-US" sz="2400" dirty="0" smtClean="0">
                <a:solidFill>
                  <a:srgbClr val="0000CC"/>
                </a:solidFill>
                <a:latin typeface="Arial" pitchFamily="34" charset="0"/>
                <a:cs typeface="Arial" pitchFamily="34" charset="0"/>
              </a:rPr>
              <a:t> </a:t>
            </a:r>
          </a:p>
          <a:p>
            <a:pPr eaLnBrk="1" hangingPunct="1">
              <a:lnSpc>
                <a:spcPct val="90000"/>
              </a:lnSpc>
              <a:buClr>
                <a:srgbClr val="0000CC"/>
              </a:buClr>
              <a:buFont typeface="Symbol" pitchFamily="18" charset="2"/>
              <a:buChar char="¨"/>
              <a:defRPr/>
            </a:pPr>
            <a:r>
              <a:rPr lang="en-US" sz="2400" dirty="0" smtClean="0">
                <a:latin typeface="Arial" pitchFamily="34" charset="0"/>
                <a:cs typeface="Arial" pitchFamily="34" charset="0"/>
              </a:rPr>
              <a:t>will do what 		</a:t>
            </a:r>
            <a:r>
              <a:rPr lang="en-US" sz="2400" dirty="0" smtClean="0">
                <a:solidFill>
                  <a:schemeClr val="hlink"/>
                </a:solidFill>
                <a:latin typeface="Arial" pitchFamily="34" charset="0"/>
                <a:cs typeface="Arial" pitchFamily="34" charset="0"/>
              </a:rPr>
              <a:t>identify character traits of main 					characters</a:t>
            </a:r>
          </a:p>
          <a:p>
            <a:pPr eaLnBrk="1" hangingPunct="1">
              <a:lnSpc>
                <a:spcPct val="90000"/>
              </a:lnSpc>
              <a:buClr>
                <a:srgbClr val="0000CC"/>
              </a:buClr>
              <a:buFont typeface="Symbol" pitchFamily="18" charset="2"/>
              <a:buChar char="¨"/>
              <a:defRPr/>
            </a:pPr>
            <a:r>
              <a:rPr lang="en-US" sz="2400" dirty="0" smtClean="0">
                <a:latin typeface="Arial" pitchFamily="34" charset="0"/>
                <a:cs typeface="Arial" pitchFamily="34" charset="0"/>
              </a:rPr>
              <a:t>to what level or degree	</a:t>
            </a:r>
            <a:r>
              <a:rPr lang="en-US" sz="2400" dirty="0" smtClean="0">
                <a:solidFill>
                  <a:schemeClr val="hlink"/>
                </a:solidFill>
                <a:latin typeface="Arial" pitchFamily="34" charset="0"/>
                <a:cs typeface="Arial" pitchFamily="34" charset="0"/>
              </a:rPr>
              <a:t>with </a:t>
            </a:r>
            <a:r>
              <a:rPr lang="en-US" sz="2400" dirty="0" smtClean="0">
                <a:solidFill>
                  <a:srgbClr val="0000CC"/>
                </a:solidFill>
                <a:latin typeface="Arial" pitchFamily="34" charset="0"/>
                <a:cs typeface="Arial" pitchFamily="34" charset="0"/>
              </a:rPr>
              <a:t>80% </a:t>
            </a:r>
            <a:r>
              <a:rPr lang="en-US" sz="2400" dirty="0" smtClean="0">
                <a:solidFill>
                  <a:schemeClr val="hlink"/>
                </a:solidFill>
                <a:latin typeface="Arial" pitchFamily="34" charset="0"/>
                <a:cs typeface="Arial" pitchFamily="34" charset="0"/>
              </a:rPr>
              <a:t>accuracy, 2/3 probes each 9 				weeks</a:t>
            </a:r>
          </a:p>
          <a:p>
            <a:pPr eaLnBrk="1" hangingPunct="1">
              <a:lnSpc>
                <a:spcPct val="90000"/>
              </a:lnSpc>
              <a:buClr>
                <a:srgbClr val="0000CC"/>
              </a:buClr>
              <a:buFont typeface="Symbol" pitchFamily="18" charset="2"/>
              <a:buChar char="¨"/>
              <a:defRPr/>
            </a:pPr>
            <a:r>
              <a:rPr lang="en-US" sz="2400" dirty="0" smtClean="0">
                <a:latin typeface="Arial" pitchFamily="34" charset="0"/>
                <a:cs typeface="Arial" pitchFamily="34" charset="0"/>
              </a:rPr>
              <a:t>under what conditions 	</a:t>
            </a:r>
            <a:r>
              <a:rPr lang="en-US" sz="2400" dirty="0" smtClean="0">
                <a:solidFill>
                  <a:srgbClr val="0000CC"/>
                </a:solidFill>
                <a:latin typeface="Arial" pitchFamily="34" charset="0"/>
                <a:cs typeface="Arial" pitchFamily="34" charset="0"/>
              </a:rPr>
              <a:t>provided grade-level stories in 					accessible format (reduced text, 					vocabulary word paired with picture 				symbols) </a:t>
            </a:r>
          </a:p>
          <a:p>
            <a:pPr eaLnBrk="1" hangingPunct="1">
              <a:lnSpc>
                <a:spcPct val="90000"/>
              </a:lnSpc>
              <a:buClr>
                <a:srgbClr val="0000CC"/>
              </a:buClr>
              <a:buFont typeface="Symbol" pitchFamily="18" charset="2"/>
              <a:buChar char="¨"/>
              <a:defRPr/>
            </a:pPr>
            <a:r>
              <a:rPr lang="en-US" sz="2400" dirty="0" smtClean="0">
                <a:latin typeface="Arial" pitchFamily="34" charset="0"/>
                <a:cs typeface="Arial" pitchFamily="34" charset="0"/>
              </a:rPr>
              <a:t>in what time frame 	</a:t>
            </a:r>
            <a:r>
              <a:rPr lang="en-US" sz="2400" dirty="0" smtClean="0">
                <a:solidFill>
                  <a:srgbClr val="0000CC"/>
                </a:solidFill>
                <a:latin typeface="Arial" pitchFamily="34" charset="0"/>
                <a:cs typeface="Arial" pitchFamily="34" charset="0"/>
              </a:rPr>
              <a:t>by the end of 36 weeks. </a:t>
            </a:r>
          </a:p>
          <a:p>
            <a:pPr eaLnBrk="1" hangingPunct="1">
              <a:lnSpc>
                <a:spcPct val="90000"/>
              </a:lnSpc>
              <a:buFont typeface="Arial" charset="0"/>
              <a:buNone/>
              <a:defRPr/>
            </a:pPr>
            <a:endParaRPr lang="en-US" sz="2100" dirty="0" smtClean="0">
              <a:solidFill>
                <a:srgbClr val="2982FF"/>
              </a:solidFill>
            </a:endParaRPr>
          </a:p>
        </p:txBody>
      </p:sp>
      <p:sp>
        <p:nvSpPr>
          <p:cNvPr id="6" name="Slide Number Placeholder 5"/>
          <p:cNvSpPr txBox="1">
            <a:spLocks noGrp="1"/>
          </p:cNvSpPr>
          <p:nvPr/>
        </p:nvSpPr>
        <p:spPr>
          <a:xfrm>
            <a:off x="7208838" y="7204075"/>
            <a:ext cx="2346325" cy="414338"/>
          </a:xfrm>
          <a:prstGeom prst="rect">
            <a:avLst/>
          </a:prstGeom>
          <a:noFill/>
        </p:spPr>
        <p:txBody>
          <a:bodyPr lIns="91408" tIns="45704" rIns="91408" bIns="45704" anchor="ctr"/>
          <a:lstStyle/>
          <a:p>
            <a:pPr algn="r">
              <a:defRPr/>
            </a:pPr>
            <a:fld id="{7309B7E0-35DB-4740-B768-CAFADB3EAFE0}" type="slidenum">
              <a:rPr lang="en-US" sz="1200">
                <a:solidFill>
                  <a:schemeClr val="tx1">
                    <a:tint val="75000"/>
                  </a:schemeClr>
                </a:solidFill>
                <a:latin typeface="Times New Roman MT Extra Bold" pitchFamily="18" charset="0"/>
              </a:rPr>
              <a:pPr algn="r">
                <a:defRPr/>
              </a:pPr>
              <a:t>50</a:t>
            </a:fld>
            <a:endParaRPr lang="en-US" sz="1200">
              <a:solidFill>
                <a:schemeClr val="tx1">
                  <a:tint val="75000"/>
                </a:schemeClr>
              </a:solidFill>
              <a:latin typeface="Times New Roman MT Extra Bold" pitchFamily="18" charset="0"/>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Title 1"/>
          <p:cNvSpPr>
            <a:spLocks noGrp="1"/>
          </p:cNvSpPr>
          <p:nvPr>
            <p:ph type="title"/>
          </p:nvPr>
        </p:nvSpPr>
        <p:spPr/>
        <p:txBody>
          <a:bodyPr/>
          <a:lstStyle/>
          <a:p>
            <a:r>
              <a:rPr lang="en-US" smtClean="0">
                <a:latin typeface="Arial" charset="0"/>
              </a:rPr>
              <a:t>Activity – write measurable instructional short term objectives</a:t>
            </a:r>
          </a:p>
        </p:txBody>
      </p:sp>
      <p:sp>
        <p:nvSpPr>
          <p:cNvPr id="80899" name="Content Placeholder 2"/>
          <p:cNvSpPr>
            <a:spLocks noGrp="1"/>
          </p:cNvSpPr>
          <p:nvPr>
            <p:ph idx="1"/>
          </p:nvPr>
        </p:nvSpPr>
        <p:spPr>
          <a:xfrm>
            <a:off x="457200" y="1812925"/>
            <a:ext cx="9144000" cy="5130800"/>
          </a:xfrm>
        </p:spPr>
        <p:txBody>
          <a:bodyPr/>
          <a:lstStyle/>
          <a:p>
            <a:pPr marL="53975" indent="-53975">
              <a:buFont typeface="Symbol" pitchFamily="18" charset="2"/>
              <a:buNone/>
              <a:defRPr/>
            </a:pPr>
            <a:r>
              <a:rPr lang="en-US" b="1" dirty="0" smtClean="0"/>
              <a:t>Short-term objectives must contain the following:</a:t>
            </a:r>
            <a:endParaRPr lang="en-US" dirty="0" smtClean="0"/>
          </a:p>
          <a:p>
            <a:pPr>
              <a:spcBef>
                <a:spcPts val="0"/>
              </a:spcBef>
              <a:defRPr/>
            </a:pPr>
            <a:r>
              <a:rPr lang="en-US" sz="2800" dirty="0" smtClean="0"/>
              <a:t>a statement identifying the target behavior</a:t>
            </a:r>
          </a:p>
          <a:p>
            <a:pPr>
              <a:spcBef>
                <a:spcPts val="0"/>
              </a:spcBef>
              <a:defRPr/>
            </a:pPr>
            <a:r>
              <a:rPr lang="en-US" sz="2800" dirty="0" smtClean="0"/>
              <a:t>the conditions under which the behavior is to occur</a:t>
            </a:r>
          </a:p>
          <a:p>
            <a:pPr>
              <a:spcBef>
                <a:spcPts val="0"/>
              </a:spcBef>
              <a:defRPr/>
            </a:pPr>
            <a:r>
              <a:rPr lang="en-US" sz="2800" dirty="0" smtClean="0"/>
              <a:t>the criteria of acceptable performance, including the method of measurement</a:t>
            </a:r>
          </a:p>
          <a:p>
            <a:pPr>
              <a:spcBef>
                <a:spcPts val="0"/>
              </a:spcBef>
              <a:defRPr/>
            </a:pPr>
            <a:r>
              <a:rPr lang="en-US" sz="2800" dirty="0" smtClean="0"/>
              <a:t>the terminal point of review, when will it be no longer necessary to continue teaching or assessing the skill, and</a:t>
            </a:r>
          </a:p>
          <a:p>
            <a:pPr>
              <a:spcBef>
                <a:spcPts val="0"/>
              </a:spcBef>
              <a:defRPr/>
            </a:pPr>
            <a:r>
              <a:rPr lang="en-US" sz="2800" dirty="0" smtClean="0"/>
              <a:t>identify measurement instrument, by which student’s progress will be measured</a:t>
            </a:r>
          </a:p>
          <a:p>
            <a:pPr>
              <a:defRPr/>
            </a:pPr>
            <a:endParaRPr lang="en-US" dirty="0" smtClean="0">
              <a:latin typeface="Arial" charset="0"/>
            </a:endParaRPr>
          </a:p>
        </p:txBody>
      </p:sp>
      <p:sp>
        <p:nvSpPr>
          <p:cNvPr id="4" name="Slide Number Placeholder 3"/>
          <p:cNvSpPr>
            <a:spLocks noGrp="1"/>
          </p:cNvSpPr>
          <p:nvPr>
            <p:ph type="sldNum" sz="quarter" idx="12"/>
          </p:nvPr>
        </p:nvSpPr>
        <p:spPr/>
        <p:txBody>
          <a:bodyPr/>
          <a:lstStyle/>
          <a:p>
            <a:pPr>
              <a:defRPr/>
            </a:pPr>
            <a:fld id="{1700E14F-058A-41F0-AC7E-84B813F7D1B4}" type="slidenum">
              <a:rPr lang="en-US" smtClean="0"/>
              <a:pPr>
                <a:defRP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457200" y="457200"/>
            <a:ext cx="9296400" cy="838200"/>
          </a:xfrm>
        </p:spPr>
        <p:txBody>
          <a:bodyPr/>
          <a:lstStyle/>
          <a:p>
            <a:pPr eaLnBrk="1" hangingPunct="1"/>
            <a:r>
              <a:rPr lang="en-US" smtClean="0">
                <a:latin typeface="Arial" charset="0"/>
              </a:rPr>
              <a:t>Prioritize student needs by asking</a:t>
            </a:r>
          </a:p>
        </p:txBody>
      </p:sp>
      <p:sp>
        <p:nvSpPr>
          <p:cNvPr id="224258" name="Rectangle 3"/>
          <p:cNvSpPr>
            <a:spLocks noGrp="1" noChangeArrowheads="1"/>
          </p:cNvSpPr>
          <p:nvPr>
            <p:ph idx="1"/>
          </p:nvPr>
        </p:nvSpPr>
        <p:spPr>
          <a:xfrm>
            <a:off x="457200" y="1371600"/>
            <a:ext cx="9144000" cy="5335588"/>
          </a:xfrm>
        </p:spPr>
        <p:txBody>
          <a:bodyPr/>
          <a:lstStyle/>
          <a:p>
            <a:pPr eaLnBrk="1" hangingPunct="1"/>
            <a:r>
              <a:rPr lang="en-US" smtClean="0">
                <a:latin typeface="Arial" charset="0"/>
              </a:rPr>
              <a:t>What prerequisite skills/knowledge does the student need to close the gap between his/ her present level of performance and the grade-level expectations? </a:t>
            </a:r>
          </a:p>
          <a:p>
            <a:pPr eaLnBrk="1" hangingPunct="1"/>
            <a:r>
              <a:rPr lang="en-US" smtClean="0">
                <a:latin typeface="Arial" charset="0"/>
              </a:rPr>
              <a:t>What additional skills does the student need to be successful – socially, behaviorally, organizationally, etc?  </a:t>
            </a:r>
            <a:endParaRPr lang="en-US" smtClean="0">
              <a:solidFill>
                <a:srgbClr val="006A4E"/>
              </a:solidFill>
              <a:latin typeface="Arial" charset="0"/>
            </a:endParaRPr>
          </a:p>
          <a:p>
            <a:pPr eaLnBrk="1" hangingPunct="1"/>
            <a:r>
              <a:rPr lang="en-US" smtClean="0">
                <a:latin typeface="Arial" charset="0"/>
              </a:rPr>
              <a:t>Are there critical skills the student needs to support instruction in the LRE?</a:t>
            </a:r>
          </a:p>
          <a:p>
            <a:pPr eaLnBrk="1" hangingPunct="1">
              <a:buFont typeface="Wingdings" pitchFamily="2" charset="2"/>
              <a:buNone/>
            </a:pPr>
            <a:endParaRPr lang="en-US" b="1" smtClean="0">
              <a:latin typeface="Arial" charset="0"/>
            </a:endParaRPr>
          </a:p>
          <a:p>
            <a:pPr eaLnBrk="1" hangingPunct="1"/>
            <a:endParaRPr lang="en-US" b="1" smtClean="0">
              <a:latin typeface="Arial" charset="0"/>
            </a:endParaRPr>
          </a:p>
          <a:p>
            <a:pPr lvl="1" eaLnBrk="1" hangingPunct="1">
              <a:buFontTx/>
              <a:buNone/>
            </a:pPr>
            <a:endParaRPr lang="en-US" b="1" smtClean="0">
              <a:latin typeface="Arial" charset="0"/>
            </a:endParaRPr>
          </a:p>
          <a:p>
            <a:pPr eaLnBrk="1" hangingPunct="1">
              <a:buFont typeface="Wingdings" pitchFamily="2" charset="2"/>
              <a:buNone/>
            </a:pPr>
            <a:endParaRPr lang="en-US" smtClean="0">
              <a:latin typeface="Arial" charset="0"/>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Rectangle 2"/>
          <p:cNvSpPr>
            <a:spLocks noGrp="1" noChangeArrowheads="1"/>
          </p:cNvSpPr>
          <p:nvPr>
            <p:ph type="title"/>
          </p:nvPr>
        </p:nvSpPr>
        <p:spPr>
          <a:xfrm>
            <a:off x="457200" y="457200"/>
            <a:ext cx="9220200" cy="762000"/>
          </a:xfrm>
        </p:spPr>
        <p:txBody>
          <a:bodyPr/>
          <a:lstStyle/>
          <a:p>
            <a:pPr eaLnBrk="1" hangingPunct="1"/>
            <a:r>
              <a:rPr lang="en-US" smtClean="0">
                <a:latin typeface="Arial" charset="0"/>
              </a:rPr>
              <a:t>Strategies for Alignment to State Standards</a:t>
            </a:r>
          </a:p>
        </p:txBody>
      </p:sp>
      <p:sp>
        <p:nvSpPr>
          <p:cNvPr id="181251" name="Rectangle 3"/>
          <p:cNvSpPr>
            <a:spLocks noGrp="1" noChangeArrowheads="1"/>
          </p:cNvSpPr>
          <p:nvPr>
            <p:ph idx="1"/>
          </p:nvPr>
        </p:nvSpPr>
        <p:spPr>
          <a:xfrm>
            <a:off x="587375" y="1447800"/>
            <a:ext cx="9051925" cy="5791200"/>
          </a:xfrm>
        </p:spPr>
        <p:txBody>
          <a:bodyPr/>
          <a:lstStyle/>
          <a:p>
            <a:pPr marL="608013" indent="-608013" eaLnBrk="1" hangingPunct="1">
              <a:buClr>
                <a:schemeClr val="tx1"/>
              </a:buClr>
              <a:buFontTx/>
              <a:buAutoNum type="arabicPeriod"/>
            </a:pPr>
            <a:r>
              <a:rPr lang="en-US" smtClean="0">
                <a:latin typeface="Arial" charset="0"/>
              </a:rPr>
              <a:t>Select skills that promote overall literacy and numeracy</a:t>
            </a:r>
          </a:p>
          <a:p>
            <a:pPr marL="608013" indent="-608013" eaLnBrk="1" hangingPunct="1">
              <a:buClr>
                <a:schemeClr val="tx1"/>
              </a:buClr>
              <a:buFontTx/>
              <a:buAutoNum type="arabicPeriod"/>
            </a:pPr>
            <a:r>
              <a:rPr lang="en-US" smtClean="0">
                <a:latin typeface="Arial" charset="0"/>
              </a:rPr>
              <a:t>Focus on self-determination skills</a:t>
            </a:r>
          </a:p>
          <a:p>
            <a:pPr marL="608013" indent="-608013" eaLnBrk="1" hangingPunct="1">
              <a:buClr>
                <a:schemeClr val="tx1"/>
              </a:buClr>
              <a:buFontTx/>
              <a:buAutoNum type="arabicPeriod"/>
            </a:pPr>
            <a:r>
              <a:rPr lang="en-US" smtClean="0">
                <a:latin typeface="Arial" charset="0"/>
              </a:rPr>
              <a:t>Use assistive technology to increase active, independent responding</a:t>
            </a:r>
          </a:p>
          <a:p>
            <a:pPr marL="608013" indent="-608013" eaLnBrk="1" hangingPunct="1">
              <a:buClr>
                <a:schemeClr val="tx1"/>
              </a:buClr>
              <a:buFontTx/>
              <a:buAutoNum type="arabicPeriod"/>
            </a:pPr>
            <a:r>
              <a:rPr lang="en-US" smtClean="0">
                <a:latin typeface="Arial" charset="0"/>
              </a:rPr>
              <a:t>Use functional activities to give meaning to the academic concept</a:t>
            </a:r>
          </a:p>
          <a:p>
            <a:pPr marL="608013" indent="-608013" eaLnBrk="1" hangingPunct="1">
              <a:buClr>
                <a:schemeClr val="tx1"/>
              </a:buClr>
              <a:buFontTx/>
              <a:buAutoNum type="arabicPeriod"/>
            </a:pPr>
            <a:endParaRPr lang="en-US" smtClean="0">
              <a:latin typeface="Arial" charset="0"/>
            </a:endParaRPr>
          </a:p>
          <a:p>
            <a:pPr marL="608013" indent="-608013" algn="r" eaLnBrk="1" hangingPunct="1">
              <a:buClr>
                <a:schemeClr val="tx1"/>
              </a:buClr>
              <a:buFont typeface="Symbol" pitchFamily="18" charset="2"/>
              <a:buNone/>
            </a:pPr>
            <a:endParaRPr lang="en-US" sz="2400" smtClean="0">
              <a:solidFill>
                <a:srgbClr val="006A4E"/>
              </a:solidFill>
              <a:latin typeface="Arial" charset="0"/>
            </a:endParaRPr>
          </a:p>
          <a:p>
            <a:pPr marL="608013" indent="-608013" algn="r" eaLnBrk="1" hangingPunct="1">
              <a:spcBef>
                <a:spcPct val="0"/>
              </a:spcBef>
              <a:buClr>
                <a:schemeClr val="tx1"/>
              </a:buClr>
              <a:buFont typeface="Symbol" pitchFamily="18" charset="2"/>
              <a:buNone/>
            </a:pPr>
            <a:r>
              <a:rPr lang="en-US" sz="2000" smtClean="0">
                <a:solidFill>
                  <a:srgbClr val="006A4E"/>
                </a:solidFill>
                <a:latin typeface="Arial" charset="0"/>
              </a:rPr>
              <a:t>Ginevra Courtade-Little, M.Ed. and Diane M. Browder, Ph.D.; </a:t>
            </a:r>
          </a:p>
          <a:p>
            <a:pPr marL="608013" indent="-608013" algn="r" eaLnBrk="1" hangingPunct="1">
              <a:spcBef>
                <a:spcPct val="0"/>
              </a:spcBef>
              <a:buClr>
                <a:schemeClr val="tx1"/>
              </a:buClr>
              <a:buFont typeface="Symbol" pitchFamily="18" charset="2"/>
              <a:buNone/>
            </a:pPr>
            <a:r>
              <a:rPr lang="en-US" sz="2000" i="1" smtClean="0">
                <a:solidFill>
                  <a:srgbClr val="006A4E"/>
                </a:solidFill>
                <a:latin typeface="Arial" charset="0"/>
              </a:rPr>
              <a:t>Aligning IEPs to Academic Standards; 2005</a:t>
            </a:r>
          </a:p>
          <a:p>
            <a:pPr marL="608013" indent="-608013" eaLnBrk="1" hangingPunct="1">
              <a:buClr>
                <a:schemeClr val="tx1"/>
              </a:buClr>
              <a:buFont typeface="Symbol" pitchFamily="18" charset="2"/>
              <a:buNone/>
            </a:pPr>
            <a:endParaRPr lang="en-US" smtClean="0">
              <a:latin typeface="Arial" charset="0"/>
            </a:endParaRPr>
          </a:p>
        </p:txBody>
      </p:sp>
      <p:sp>
        <p:nvSpPr>
          <p:cNvPr id="4" name="Slide Number Placeholder 3"/>
          <p:cNvSpPr>
            <a:spLocks noGrp="1"/>
          </p:cNvSpPr>
          <p:nvPr>
            <p:ph type="sldNum" sz="quarter" idx="12"/>
          </p:nvPr>
        </p:nvSpPr>
        <p:spPr/>
        <p:txBody>
          <a:bodyPr/>
          <a:lstStyle/>
          <a:p>
            <a:pPr>
              <a:defRPr/>
            </a:pPr>
            <a:fld id="{9F1DD7AB-05D8-4CB4-887E-79787722D991}" type="slidenum">
              <a:rPr lang="en-US" smtClean="0"/>
              <a:pPr>
                <a:defRPr/>
              </a:pPr>
              <a:t>53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1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1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1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125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12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503238" y="228600"/>
            <a:ext cx="9051925" cy="1066800"/>
          </a:xfrm>
        </p:spPr>
        <p:txBody>
          <a:bodyPr rtlCol="0">
            <a:normAutofit fontScale="90000"/>
          </a:bodyPr>
          <a:lstStyle/>
          <a:p>
            <a:pPr defTabSz="914080" eaLnBrk="1" fontAlgn="auto" hangingPunct="1">
              <a:spcAft>
                <a:spcPts val="0"/>
              </a:spcAft>
              <a:defRPr/>
            </a:pPr>
            <a:r>
              <a:rPr lang="en-US" sz="4100" dirty="0" smtClean="0"/>
              <a:t> </a:t>
            </a:r>
            <a:r>
              <a:rPr lang="en-US" dirty="0" smtClean="0"/>
              <a:t>Consider the need for IEP goals/objectives that promote overall </a:t>
            </a:r>
            <a:r>
              <a:rPr lang="en-US" i="1" dirty="0" smtClean="0"/>
              <a:t>literacy skills</a:t>
            </a:r>
          </a:p>
        </p:txBody>
      </p:sp>
      <p:sp>
        <p:nvSpPr>
          <p:cNvPr id="167939" name="Rectangle 3"/>
          <p:cNvSpPr>
            <a:spLocks noGrp="1" noChangeArrowheads="1"/>
          </p:cNvSpPr>
          <p:nvPr>
            <p:ph idx="1"/>
          </p:nvPr>
        </p:nvSpPr>
        <p:spPr>
          <a:xfrm>
            <a:off x="587375" y="1676400"/>
            <a:ext cx="9051925" cy="5105400"/>
          </a:xfrm>
        </p:spPr>
        <p:txBody>
          <a:bodyPr/>
          <a:lstStyle/>
          <a:p>
            <a:pPr marL="60325" lvl="1" indent="-60325" eaLnBrk="1" hangingPunct="1">
              <a:lnSpc>
                <a:spcPct val="90000"/>
              </a:lnSpc>
              <a:buClr>
                <a:srgbClr val="0000CC"/>
              </a:buClr>
              <a:buFont typeface="Symbol" pitchFamily="18" charset="2"/>
              <a:buChar char="¨"/>
              <a:defRPr/>
            </a:pPr>
            <a:r>
              <a:rPr lang="en-US" sz="3200" dirty="0" smtClean="0">
                <a:latin typeface="Arial" charset="0"/>
              </a:rPr>
              <a:t>Phonemic awareness</a:t>
            </a:r>
          </a:p>
          <a:p>
            <a:pPr marL="60325" lvl="1" indent="-60325" eaLnBrk="1" hangingPunct="1">
              <a:lnSpc>
                <a:spcPct val="90000"/>
              </a:lnSpc>
              <a:buClr>
                <a:srgbClr val="0000CC"/>
              </a:buClr>
              <a:buFont typeface="Symbol" pitchFamily="18" charset="2"/>
              <a:buChar char="¨"/>
              <a:defRPr/>
            </a:pPr>
            <a:r>
              <a:rPr lang="en-US" sz="3200" dirty="0" smtClean="0">
                <a:latin typeface="Arial" charset="0"/>
              </a:rPr>
              <a:t>Phonics</a:t>
            </a:r>
          </a:p>
          <a:p>
            <a:pPr marL="60325" lvl="1" indent="-60325" eaLnBrk="1" hangingPunct="1">
              <a:lnSpc>
                <a:spcPct val="90000"/>
              </a:lnSpc>
              <a:buClr>
                <a:srgbClr val="0000CC"/>
              </a:buClr>
              <a:buFont typeface="Symbol" pitchFamily="18" charset="2"/>
              <a:buChar char="¨"/>
              <a:defRPr/>
            </a:pPr>
            <a:r>
              <a:rPr lang="en-US" sz="3200" dirty="0" smtClean="0">
                <a:latin typeface="Arial" charset="0"/>
              </a:rPr>
              <a:t>Fluency</a:t>
            </a:r>
          </a:p>
          <a:p>
            <a:pPr marL="60325" lvl="1" indent="-60325" eaLnBrk="1" hangingPunct="1">
              <a:lnSpc>
                <a:spcPct val="90000"/>
              </a:lnSpc>
              <a:buClr>
                <a:srgbClr val="0000CC"/>
              </a:buClr>
              <a:buFont typeface="Symbol" pitchFamily="18" charset="2"/>
              <a:buChar char="¨"/>
              <a:defRPr/>
            </a:pPr>
            <a:r>
              <a:rPr lang="en-US" sz="3200" dirty="0" smtClean="0">
                <a:latin typeface="Arial" charset="0"/>
              </a:rPr>
              <a:t>Vocabulary</a:t>
            </a:r>
          </a:p>
          <a:p>
            <a:pPr eaLnBrk="1" hangingPunct="1">
              <a:lnSpc>
                <a:spcPct val="90000"/>
              </a:lnSpc>
              <a:defRPr/>
            </a:pPr>
            <a:r>
              <a:rPr lang="en-US" dirty="0" smtClean="0">
                <a:latin typeface="Arial" charset="0"/>
              </a:rPr>
              <a:t>Text comprehension</a:t>
            </a:r>
          </a:p>
          <a:p>
            <a:pPr eaLnBrk="1" hangingPunct="1">
              <a:lnSpc>
                <a:spcPct val="90000"/>
              </a:lnSpc>
              <a:defRPr/>
            </a:pPr>
            <a:r>
              <a:rPr lang="en-US" dirty="0" smtClean="0">
                <a:latin typeface="Arial" charset="0"/>
              </a:rPr>
              <a:t>Writing</a:t>
            </a:r>
            <a:r>
              <a:rPr lang="en-US" dirty="0" smtClean="0">
                <a:solidFill>
                  <a:srgbClr val="006A4E"/>
                </a:solidFill>
                <a:latin typeface="Arial" charset="0"/>
              </a:rPr>
              <a:t>*</a:t>
            </a:r>
          </a:p>
          <a:p>
            <a:pPr lvl="1" eaLnBrk="1" hangingPunct="1">
              <a:lnSpc>
                <a:spcPct val="90000"/>
              </a:lnSpc>
              <a:buFontTx/>
              <a:buNone/>
              <a:defRPr/>
            </a:pPr>
            <a:r>
              <a:rPr lang="en-US" sz="4000" dirty="0" smtClean="0">
                <a:solidFill>
                  <a:srgbClr val="2982FF"/>
                </a:solidFill>
                <a:latin typeface="Arial" charset="0"/>
              </a:rPr>
              <a:t>					</a:t>
            </a:r>
            <a:r>
              <a:rPr lang="en-US" sz="2700" dirty="0" smtClean="0">
                <a:solidFill>
                  <a:srgbClr val="2982FF"/>
                </a:solidFill>
                <a:latin typeface="Arial" charset="0"/>
              </a:rPr>
              <a:t>	</a:t>
            </a:r>
          </a:p>
          <a:p>
            <a:pPr lvl="1" eaLnBrk="1" hangingPunct="1">
              <a:lnSpc>
                <a:spcPct val="90000"/>
              </a:lnSpc>
              <a:buFontTx/>
              <a:buNone/>
              <a:defRPr/>
            </a:pPr>
            <a:endParaRPr lang="en-US" sz="2700" dirty="0" smtClean="0">
              <a:solidFill>
                <a:srgbClr val="2982FF"/>
              </a:solidFill>
              <a:latin typeface="Arial" charset="0"/>
            </a:endParaRPr>
          </a:p>
          <a:p>
            <a:pPr lvl="1" algn="r" eaLnBrk="1" hangingPunct="1">
              <a:lnSpc>
                <a:spcPct val="90000"/>
              </a:lnSpc>
              <a:buFontTx/>
              <a:buNone/>
              <a:defRPr/>
            </a:pPr>
            <a:r>
              <a:rPr lang="en-US" sz="2000" dirty="0" smtClean="0">
                <a:solidFill>
                  <a:srgbClr val="006A4E"/>
                </a:solidFill>
                <a:latin typeface="Arial" charset="0"/>
              </a:rPr>
              <a:t>National Reading Panel</a:t>
            </a:r>
          </a:p>
        </p:txBody>
      </p:sp>
      <p:sp>
        <p:nvSpPr>
          <p:cNvPr id="4" name="Slide Number Placeholder 3"/>
          <p:cNvSpPr>
            <a:spLocks noGrp="1"/>
          </p:cNvSpPr>
          <p:nvPr>
            <p:ph type="sldNum" sz="quarter" idx="12"/>
          </p:nvPr>
        </p:nvSpPr>
        <p:spPr/>
        <p:txBody>
          <a:bodyPr/>
          <a:lstStyle/>
          <a:p>
            <a:pPr>
              <a:defRPr/>
            </a:pPr>
            <a:fld id="{32B8285B-9C31-4A0B-9ACD-013995FB60A2}" type="slidenum">
              <a:rPr lang="en-US" smtClean="0"/>
              <a:pPr>
                <a:defRPr/>
              </a:pPr>
              <a:t>54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7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7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79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79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79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79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79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noChangeArrowheads="1"/>
          </p:cNvSpPr>
          <p:nvPr>
            <p:ph idx="1"/>
          </p:nvPr>
        </p:nvSpPr>
        <p:spPr>
          <a:xfrm>
            <a:off x="503238" y="1752600"/>
            <a:ext cx="9051925" cy="5715000"/>
          </a:xfrm>
        </p:spPr>
        <p:txBody>
          <a:bodyPr/>
          <a:lstStyle/>
          <a:p>
            <a:pPr marL="0" lvl="1" indent="0" eaLnBrk="1" hangingPunct="1">
              <a:lnSpc>
                <a:spcPct val="90000"/>
              </a:lnSpc>
              <a:buClr>
                <a:srgbClr val="0000CC"/>
              </a:buClr>
              <a:buFont typeface="Symbol" pitchFamily="18" charset="2"/>
              <a:buChar char="¨"/>
              <a:defRPr/>
            </a:pPr>
            <a:r>
              <a:rPr lang="en-US" sz="3200" dirty="0" smtClean="0">
                <a:latin typeface="Arial" charset="0"/>
              </a:rPr>
              <a:t>Number and Operations</a:t>
            </a:r>
          </a:p>
          <a:p>
            <a:pPr marL="0" lvl="1" indent="0" eaLnBrk="1" hangingPunct="1">
              <a:lnSpc>
                <a:spcPct val="90000"/>
              </a:lnSpc>
              <a:buClr>
                <a:srgbClr val="0000CC"/>
              </a:buClr>
              <a:buFont typeface="Symbol" pitchFamily="18" charset="2"/>
              <a:buChar char="¨"/>
              <a:defRPr/>
            </a:pPr>
            <a:r>
              <a:rPr lang="en-US" sz="3200" dirty="0" smtClean="0">
                <a:latin typeface="Arial" charset="0"/>
              </a:rPr>
              <a:t>Algebra</a:t>
            </a:r>
          </a:p>
          <a:p>
            <a:pPr marL="0" lvl="1" indent="0" eaLnBrk="1" hangingPunct="1">
              <a:lnSpc>
                <a:spcPct val="90000"/>
              </a:lnSpc>
              <a:buClr>
                <a:srgbClr val="0000CC"/>
              </a:buClr>
              <a:buFont typeface="Symbol" pitchFamily="18" charset="2"/>
              <a:buChar char="¨"/>
              <a:defRPr/>
            </a:pPr>
            <a:r>
              <a:rPr lang="en-US" sz="3200" dirty="0" smtClean="0">
                <a:latin typeface="Arial" charset="0"/>
              </a:rPr>
              <a:t>Geometry</a:t>
            </a:r>
          </a:p>
          <a:p>
            <a:pPr marL="0" lvl="1" indent="0" eaLnBrk="1" hangingPunct="1">
              <a:lnSpc>
                <a:spcPct val="90000"/>
              </a:lnSpc>
              <a:buClr>
                <a:srgbClr val="0000CC"/>
              </a:buClr>
              <a:buFont typeface="Symbol" pitchFamily="18" charset="2"/>
              <a:buChar char="¨"/>
              <a:defRPr/>
            </a:pPr>
            <a:r>
              <a:rPr lang="en-US" sz="3200" dirty="0" smtClean="0">
                <a:latin typeface="Arial" charset="0"/>
              </a:rPr>
              <a:t>Measurement</a:t>
            </a:r>
          </a:p>
          <a:p>
            <a:pPr marL="0" lvl="1" indent="0" eaLnBrk="1" hangingPunct="1">
              <a:lnSpc>
                <a:spcPct val="90000"/>
              </a:lnSpc>
              <a:buClr>
                <a:srgbClr val="0000CC"/>
              </a:buClr>
              <a:buFont typeface="Symbol" pitchFamily="18" charset="2"/>
              <a:buChar char="¨"/>
              <a:defRPr/>
            </a:pPr>
            <a:r>
              <a:rPr lang="en-US" sz="3200" dirty="0" smtClean="0">
                <a:latin typeface="Arial" charset="0"/>
              </a:rPr>
              <a:t>Data Analysis and Probability</a:t>
            </a:r>
          </a:p>
          <a:p>
            <a:pPr lvl="1" eaLnBrk="1" hangingPunct="1">
              <a:buFontTx/>
              <a:buNone/>
              <a:defRPr/>
            </a:pPr>
            <a:endParaRPr lang="en-US" sz="1300" dirty="0" smtClean="0">
              <a:solidFill>
                <a:srgbClr val="2982FF"/>
              </a:solidFill>
              <a:latin typeface="Arial" charset="0"/>
            </a:endParaRPr>
          </a:p>
          <a:p>
            <a:pPr lvl="1" eaLnBrk="1" hangingPunct="1">
              <a:buFontTx/>
              <a:buNone/>
              <a:defRPr/>
            </a:pPr>
            <a:endParaRPr lang="en-US" sz="1300" dirty="0" smtClean="0">
              <a:solidFill>
                <a:srgbClr val="2982FF"/>
              </a:solidFill>
              <a:latin typeface="Arial" charset="0"/>
            </a:endParaRPr>
          </a:p>
          <a:p>
            <a:pPr lvl="1" eaLnBrk="1" hangingPunct="1">
              <a:buFontTx/>
              <a:buNone/>
              <a:defRPr/>
            </a:pPr>
            <a:endParaRPr lang="en-US" sz="1300" dirty="0" smtClean="0">
              <a:solidFill>
                <a:srgbClr val="2982FF"/>
              </a:solidFill>
              <a:latin typeface="Arial" charset="0"/>
            </a:endParaRPr>
          </a:p>
          <a:p>
            <a:pPr lvl="1" eaLnBrk="1" hangingPunct="1">
              <a:buFontTx/>
              <a:buNone/>
              <a:defRPr/>
            </a:pPr>
            <a:endParaRPr lang="en-US" sz="1300" dirty="0" smtClean="0">
              <a:solidFill>
                <a:srgbClr val="2982FF"/>
              </a:solidFill>
              <a:latin typeface="Arial" charset="0"/>
            </a:endParaRPr>
          </a:p>
          <a:p>
            <a:pPr lvl="1" eaLnBrk="1" hangingPunct="1">
              <a:buFontTx/>
              <a:buNone/>
              <a:defRPr/>
            </a:pPr>
            <a:endParaRPr lang="en-US" sz="1300" dirty="0" smtClean="0">
              <a:solidFill>
                <a:srgbClr val="2982FF"/>
              </a:solidFill>
              <a:latin typeface="Arial" charset="0"/>
            </a:endParaRPr>
          </a:p>
          <a:p>
            <a:pPr lvl="1" eaLnBrk="1" hangingPunct="1">
              <a:buFontTx/>
              <a:buNone/>
              <a:defRPr/>
            </a:pPr>
            <a:endParaRPr lang="en-US" sz="1300" dirty="0" smtClean="0">
              <a:solidFill>
                <a:srgbClr val="2982FF"/>
              </a:solidFill>
              <a:latin typeface="Arial" charset="0"/>
            </a:endParaRPr>
          </a:p>
          <a:p>
            <a:pPr lvl="1" algn="r" eaLnBrk="1" hangingPunct="1">
              <a:buFontTx/>
              <a:buNone/>
              <a:defRPr/>
            </a:pPr>
            <a:r>
              <a:rPr lang="en-US" sz="2000" dirty="0" smtClean="0">
                <a:solidFill>
                  <a:srgbClr val="006A4E"/>
                </a:solidFill>
                <a:latin typeface="Arial" charset="0"/>
              </a:rPr>
              <a:t>National Council of Teachers of Math-Principals</a:t>
            </a:r>
          </a:p>
          <a:p>
            <a:pPr lvl="1" algn="r" eaLnBrk="1" hangingPunct="1">
              <a:buFontTx/>
              <a:buNone/>
              <a:defRPr/>
            </a:pPr>
            <a:r>
              <a:rPr lang="en-US" sz="2000" dirty="0" smtClean="0">
                <a:solidFill>
                  <a:srgbClr val="006A4E"/>
                </a:solidFill>
                <a:latin typeface="Arial" charset="0"/>
              </a:rPr>
              <a:t> and Standards for School Mathematics</a:t>
            </a:r>
          </a:p>
          <a:p>
            <a:pPr lvl="1" algn="r" eaLnBrk="1" hangingPunct="1">
              <a:buFontTx/>
              <a:buNone/>
              <a:defRPr/>
            </a:pPr>
            <a:r>
              <a:rPr lang="en-US" sz="2000" dirty="0" smtClean="0">
                <a:solidFill>
                  <a:srgbClr val="006A4E"/>
                </a:solidFill>
                <a:latin typeface="Arial" charset="0"/>
                <a:hlinkClick r:id="rId3"/>
              </a:rPr>
              <a:t>http://standards.nctm.org/document/chapter3/index.htm</a:t>
            </a:r>
            <a:endParaRPr lang="en-US" sz="2000" dirty="0" smtClean="0">
              <a:solidFill>
                <a:srgbClr val="006A4E"/>
              </a:solidFill>
              <a:latin typeface="Arial" charset="0"/>
            </a:endParaRPr>
          </a:p>
          <a:p>
            <a:pPr lvl="1" algn="r" eaLnBrk="1" hangingPunct="1">
              <a:buFontTx/>
              <a:buNone/>
              <a:defRPr/>
            </a:pPr>
            <a:r>
              <a:rPr lang="en-US" sz="2000" dirty="0" smtClean="0">
                <a:solidFill>
                  <a:srgbClr val="006A4E"/>
                </a:solidFill>
                <a:latin typeface="Arial" charset="0"/>
              </a:rPr>
              <a:t> (Accessed Sept. 24, 2004).</a:t>
            </a:r>
          </a:p>
        </p:txBody>
      </p:sp>
      <p:sp>
        <p:nvSpPr>
          <p:cNvPr id="230402" name="Title 4"/>
          <p:cNvSpPr>
            <a:spLocks noGrp="1"/>
          </p:cNvSpPr>
          <p:nvPr>
            <p:ph type="title"/>
          </p:nvPr>
        </p:nvSpPr>
        <p:spPr>
          <a:xfrm>
            <a:off x="503238" y="311150"/>
            <a:ext cx="9097962" cy="984250"/>
          </a:xfrm>
        </p:spPr>
        <p:txBody>
          <a:bodyPr/>
          <a:lstStyle/>
          <a:p>
            <a:r>
              <a:rPr lang="en-US" sz="3200" smtClean="0">
                <a:latin typeface="Arial" charset="0"/>
              </a:rPr>
              <a:t>Consider the need for IEP goals/objectives that promote overall </a:t>
            </a:r>
            <a:r>
              <a:rPr lang="en-US" sz="3200" i="1" smtClean="0">
                <a:latin typeface="Arial" charset="0"/>
              </a:rPr>
              <a:t>numeracy skills</a:t>
            </a:r>
            <a:endParaRPr lang="en-US" sz="3200" smtClean="0">
              <a:latin typeface="Arial" charset="0"/>
            </a:endParaRPr>
          </a:p>
        </p:txBody>
      </p:sp>
      <p:sp>
        <p:nvSpPr>
          <p:cNvPr id="4" name="Slide Number Placeholder 3"/>
          <p:cNvSpPr>
            <a:spLocks noGrp="1"/>
          </p:cNvSpPr>
          <p:nvPr>
            <p:ph type="sldNum" sz="quarter" idx="12"/>
          </p:nvPr>
        </p:nvSpPr>
        <p:spPr/>
        <p:txBody>
          <a:bodyPr/>
          <a:lstStyle/>
          <a:p>
            <a:pPr>
              <a:defRPr/>
            </a:pPr>
            <a:fld id="{41A5FAA0-B0C4-4A8C-BDFE-8C27ABA65630}" type="slidenum">
              <a:rPr lang="en-US" smtClean="0"/>
              <a:pPr>
                <a:defRPr/>
              </a:pPr>
              <a:t>55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9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99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99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9987">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9987">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9987">
                                            <p:txEl>
                                              <p:pRg st="12" end="1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9987">
                                            <p:txEl>
                                              <p:pRg st="13" end="1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998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49" name="Rectangle 2"/>
          <p:cNvSpPr>
            <a:spLocks noGrp="1" noChangeArrowheads="1"/>
          </p:cNvSpPr>
          <p:nvPr>
            <p:ph type="title"/>
          </p:nvPr>
        </p:nvSpPr>
        <p:spPr>
          <a:xfrm>
            <a:off x="457200" y="311150"/>
            <a:ext cx="9097963" cy="603250"/>
          </a:xfrm>
        </p:spPr>
        <p:txBody>
          <a:bodyPr/>
          <a:lstStyle/>
          <a:p>
            <a:pPr eaLnBrk="1" hangingPunct="1"/>
            <a:r>
              <a:rPr lang="en-US" smtClean="0">
                <a:latin typeface="Arial" charset="0"/>
              </a:rPr>
              <a:t>Top 10 BAD, DOE Hair-raising Doozies</a:t>
            </a:r>
          </a:p>
        </p:txBody>
      </p:sp>
      <p:sp>
        <p:nvSpPr>
          <p:cNvPr id="120835" name="Rectangle 3"/>
          <p:cNvSpPr>
            <a:spLocks noGrp="1" noChangeArrowheads="1"/>
          </p:cNvSpPr>
          <p:nvPr>
            <p:ph idx="1"/>
          </p:nvPr>
        </p:nvSpPr>
        <p:spPr>
          <a:xfrm>
            <a:off x="457200" y="1066800"/>
            <a:ext cx="9220200" cy="6096000"/>
          </a:xfrm>
        </p:spPr>
        <p:txBody>
          <a:bodyPr/>
          <a:lstStyle/>
          <a:p>
            <a:pPr marL="457200" indent="-457200" eaLnBrk="1" hangingPunct="1">
              <a:lnSpc>
                <a:spcPct val="80000"/>
              </a:lnSpc>
              <a:buFont typeface="Symbol" pitchFamily="18" charset="2"/>
              <a:buNone/>
              <a:defRPr/>
            </a:pPr>
            <a:r>
              <a:rPr lang="en-US" sz="2500" dirty="0" smtClean="0">
                <a:latin typeface="Arial" charset="0"/>
              </a:rPr>
              <a:t>10. </a:t>
            </a:r>
            <a:r>
              <a:rPr lang="en-US" sz="2800" dirty="0" smtClean="0">
                <a:latin typeface="Arial" charset="0"/>
              </a:rPr>
              <a:t>Student will complete Gen Ed objectives that meet LA Benchmark standards and GLEs.</a:t>
            </a:r>
          </a:p>
          <a:p>
            <a:pPr marL="519113" indent="-519113" eaLnBrk="1" hangingPunct="1">
              <a:lnSpc>
                <a:spcPct val="80000"/>
              </a:lnSpc>
              <a:buFont typeface="Symbol" pitchFamily="18" charset="2"/>
              <a:buNone/>
              <a:defRPr/>
            </a:pPr>
            <a:r>
              <a:rPr lang="en-US" sz="2800" dirty="0" smtClean="0">
                <a:latin typeface="Arial" charset="0"/>
              </a:rPr>
              <a:t>9.  Student will progress through regular classes with 80% average. (same goal for 3 straight years)</a:t>
            </a:r>
          </a:p>
          <a:p>
            <a:pPr marL="0" indent="0" eaLnBrk="1" hangingPunct="1">
              <a:lnSpc>
                <a:spcPct val="80000"/>
              </a:lnSpc>
              <a:buFont typeface="Symbol" pitchFamily="18" charset="2"/>
              <a:buNone/>
              <a:defRPr/>
            </a:pPr>
            <a:r>
              <a:rPr lang="en-US" sz="2800" dirty="0" smtClean="0">
                <a:latin typeface="Arial" charset="0"/>
              </a:rPr>
              <a:t>8.  Student will pass 3</a:t>
            </a:r>
            <a:r>
              <a:rPr lang="en-US" sz="2800" baseline="30000" dirty="0" smtClean="0">
                <a:latin typeface="Arial" charset="0"/>
              </a:rPr>
              <a:t>rd</a:t>
            </a:r>
            <a:r>
              <a:rPr lang="en-US" sz="2800" dirty="0" smtClean="0">
                <a:latin typeface="Arial" charset="0"/>
              </a:rPr>
              <a:t> grade.</a:t>
            </a:r>
          </a:p>
          <a:p>
            <a:pPr marL="0" indent="0" eaLnBrk="1" hangingPunct="1">
              <a:lnSpc>
                <a:spcPct val="80000"/>
              </a:lnSpc>
              <a:buFont typeface="Symbol" pitchFamily="18" charset="2"/>
              <a:buNone/>
              <a:defRPr/>
            </a:pPr>
            <a:r>
              <a:rPr lang="en-US" sz="2800" dirty="0" smtClean="0">
                <a:latin typeface="Arial" charset="0"/>
              </a:rPr>
              <a:t>7.  Student identify requirements of available jobs. (Tran.)</a:t>
            </a:r>
          </a:p>
          <a:p>
            <a:pPr marL="684213" indent="-684213" eaLnBrk="1" hangingPunct="1">
              <a:lnSpc>
                <a:spcPct val="80000"/>
              </a:lnSpc>
              <a:buFont typeface="Symbol" pitchFamily="18" charset="2"/>
              <a:buNone/>
              <a:defRPr/>
            </a:pPr>
            <a:r>
              <a:rPr lang="en-US" sz="2800" dirty="0" smtClean="0">
                <a:latin typeface="Arial" charset="0"/>
              </a:rPr>
              <a:t>6.  Student will participate in Special Olympics (Trans.)</a:t>
            </a:r>
          </a:p>
          <a:p>
            <a:pPr marL="684213" indent="-684213" eaLnBrk="1" hangingPunct="1">
              <a:lnSpc>
                <a:spcPct val="80000"/>
              </a:lnSpc>
              <a:buFont typeface="Symbol" pitchFamily="18" charset="2"/>
              <a:buNone/>
              <a:defRPr/>
            </a:pPr>
            <a:r>
              <a:rPr lang="en-US" sz="2800" dirty="0" smtClean="0">
                <a:latin typeface="Arial" charset="0"/>
              </a:rPr>
              <a:t>5.  Student will increase his cooperation skills up A11 of</a:t>
            </a:r>
          </a:p>
          <a:p>
            <a:pPr marL="457200" indent="-457200" eaLnBrk="1" hangingPunct="1">
              <a:lnSpc>
                <a:spcPct val="80000"/>
              </a:lnSpc>
              <a:buFont typeface="Symbol" pitchFamily="18" charset="2"/>
              <a:buNone/>
              <a:defRPr/>
            </a:pPr>
            <a:r>
              <a:rPr lang="en-US" sz="2800" dirty="0" smtClean="0">
                <a:latin typeface="Arial" charset="0"/>
              </a:rPr>
              <a:t>	ABLS.</a:t>
            </a:r>
          </a:p>
          <a:p>
            <a:pPr marL="0" indent="0" eaLnBrk="1" hangingPunct="1">
              <a:lnSpc>
                <a:spcPct val="80000"/>
              </a:lnSpc>
              <a:buFont typeface="Symbol" pitchFamily="18" charset="2"/>
              <a:buNone/>
              <a:defRPr/>
            </a:pPr>
            <a:r>
              <a:rPr lang="en-US" sz="2800" dirty="0" smtClean="0">
                <a:latin typeface="Arial" charset="0"/>
              </a:rPr>
              <a:t>4.  Student will participate in career planning.</a:t>
            </a:r>
          </a:p>
          <a:p>
            <a:pPr marL="457200" indent="-457200" eaLnBrk="1" hangingPunct="1">
              <a:lnSpc>
                <a:spcPct val="80000"/>
              </a:lnSpc>
              <a:buFont typeface="Symbol" pitchFamily="18" charset="2"/>
              <a:buNone/>
              <a:defRPr/>
            </a:pPr>
            <a:r>
              <a:rPr lang="en-US" sz="2800" dirty="0" smtClean="0">
                <a:latin typeface="Arial" charset="0"/>
              </a:rPr>
              <a:t>3.  Completion of provided activities.</a:t>
            </a:r>
          </a:p>
          <a:p>
            <a:pPr marL="684213" indent="-684213" eaLnBrk="1" hangingPunct="1">
              <a:lnSpc>
                <a:spcPct val="80000"/>
              </a:lnSpc>
              <a:buFont typeface="Symbol" pitchFamily="18" charset="2"/>
              <a:buNone/>
              <a:defRPr/>
            </a:pPr>
            <a:r>
              <a:rPr lang="en-US" sz="2800" dirty="0" smtClean="0">
                <a:latin typeface="Arial" charset="0"/>
              </a:rPr>
              <a:t>2.  The student will maintain an assignment book.</a:t>
            </a:r>
          </a:p>
          <a:p>
            <a:pPr marL="684213" indent="-684213" eaLnBrk="1" hangingPunct="1">
              <a:lnSpc>
                <a:spcPct val="80000"/>
              </a:lnSpc>
              <a:buFont typeface="Symbol" pitchFamily="18" charset="2"/>
              <a:buNone/>
              <a:defRPr/>
            </a:pPr>
            <a:endParaRPr lang="en-US" sz="2800" dirty="0" smtClean="0">
              <a:latin typeface="Arial" charset="0"/>
            </a:endParaRPr>
          </a:p>
          <a:p>
            <a:pPr marL="684213" indent="-684213" eaLnBrk="1" hangingPunct="1">
              <a:lnSpc>
                <a:spcPct val="80000"/>
              </a:lnSpc>
              <a:buFont typeface="Symbol" pitchFamily="18" charset="2"/>
              <a:buNone/>
              <a:defRPr/>
            </a:pPr>
            <a:r>
              <a:rPr lang="en-US" sz="2800" dirty="0" smtClean="0">
                <a:latin typeface="Arial" charset="0"/>
              </a:rPr>
              <a:t>And the all time # 1 worse ever …………………</a:t>
            </a:r>
          </a:p>
        </p:txBody>
      </p:sp>
      <p:sp>
        <p:nvSpPr>
          <p:cNvPr id="4" name="Slide Number Placeholder 3"/>
          <p:cNvSpPr>
            <a:spLocks noGrp="1"/>
          </p:cNvSpPr>
          <p:nvPr>
            <p:ph type="sldNum" sz="quarter" idx="12"/>
          </p:nvPr>
        </p:nvSpPr>
        <p:spPr/>
        <p:txBody>
          <a:bodyPr/>
          <a:lstStyle/>
          <a:p>
            <a:pPr>
              <a:defRPr/>
            </a:pPr>
            <a:fld id="{A5EB73BA-77F2-4C4E-AC3F-1F90F7783A66}" type="slidenum">
              <a:rPr lang="en-US" smtClean="0"/>
              <a:pPr>
                <a:defRPr/>
              </a:pPr>
              <a:t>56</a:t>
            </a:fld>
            <a:endParaRPr lang="en-US"/>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4"/>
          <p:cNvSpPr>
            <a:spLocks noGrp="1" noChangeArrowheads="1"/>
          </p:cNvSpPr>
          <p:nvPr>
            <p:ph type="ctrTitle"/>
          </p:nvPr>
        </p:nvSpPr>
        <p:spPr>
          <a:xfrm>
            <a:off x="685800" y="1524000"/>
            <a:ext cx="8550275" cy="1665288"/>
          </a:xfrm>
        </p:spPr>
        <p:txBody>
          <a:bodyPr/>
          <a:lstStyle/>
          <a:p>
            <a:pPr eaLnBrk="1" hangingPunct="1"/>
            <a:r>
              <a:rPr lang="en-US" sz="4800" smtClean="0"/>
              <a:t>The student will not have lice!</a:t>
            </a:r>
          </a:p>
        </p:txBody>
      </p:sp>
      <p:sp>
        <p:nvSpPr>
          <p:cNvPr id="234498" name="Rectangle 5"/>
          <p:cNvSpPr>
            <a:spLocks noGrp="1" noChangeArrowheads="1"/>
          </p:cNvSpPr>
          <p:nvPr>
            <p:ph type="subTitle" idx="1"/>
          </p:nvPr>
        </p:nvSpPr>
        <p:spPr>
          <a:xfrm>
            <a:off x="1508125" y="4403725"/>
            <a:ext cx="7042150" cy="1987550"/>
          </a:xfrm>
        </p:spPr>
        <p:txBody>
          <a:bodyPr/>
          <a:lstStyle/>
          <a:p>
            <a:pPr eaLnBrk="1" hangingPunct="1"/>
            <a:r>
              <a:rPr lang="en-US" smtClean="0">
                <a:solidFill>
                  <a:srgbClr val="006A4E"/>
                </a:solidFill>
              </a:rPr>
              <a:t>Yes, this really was a goal.</a:t>
            </a:r>
          </a:p>
        </p:txBody>
      </p:sp>
      <p:sp>
        <p:nvSpPr>
          <p:cNvPr id="4" name="Slide Number Placeholder 3"/>
          <p:cNvSpPr>
            <a:spLocks noGrp="1"/>
          </p:cNvSpPr>
          <p:nvPr>
            <p:ph type="sldNum" sz="quarter" idx="12"/>
          </p:nvPr>
        </p:nvSpPr>
        <p:spPr/>
        <p:txBody>
          <a:bodyPr/>
          <a:lstStyle/>
          <a:p>
            <a:pPr>
              <a:defRPr/>
            </a:pPr>
            <a:fld id="{38C9BE8A-8C73-4928-A302-9F92F47A828A}" type="slidenum">
              <a:rPr lang="en-US" smtClean="0"/>
              <a:pPr>
                <a:defRPr/>
              </a:pPr>
              <a:t>57</a:t>
            </a:fld>
            <a:endParaRPr lang="en-US"/>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Title 1"/>
          <p:cNvSpPr>
            <a:spLocks noGrp="1"/>
          </p:cNvSpPr>
          <p:nvPr>
            <p:ph type="title"/>
          </p:nvPr>
        </p:nvSpPr>
        <p:spPr/>
        <p:txBody>
          <a:bodyPr/>
          <a:lstStyle/>
          <a:p>
            <a:r>
              <a:rPr lang="en-US" smtClean="0">
                <a:latin typeface="Arial" charset="0"/>
              </a:rPr>
              <a:t>Activity 5:  Progress monitoring</a:t>
            </a:r>
          </a:p>
        </p:txBody>
      </p:sp>
      <p:sp>
        <p:nvSpPr>
          <p:cNvPr id="4" name="Slide Number Placeholder 3"/>
          <p:cNvSpPr>
            <a:spLocks noGrp="1"/>
          </p:cNvSpPr>
          <p:nvPr>
            <p:ph type="sldNum" sz="quarter" idx="12"/>
          </p:nvPr>
        </p:nvSpPr>
        <p:spPr/>
        <p:txBody>
          <a:bodyPr/>
          <a:lstStyle/>
          <a:p>
            <a:pPr>
              <a:defRPr/>
            </a:pPr>
            <a:fld id="{DF0B6996-8DB2-4143-8830-2FA2D181C1B9}" type="slidenum">
              <a:rPr lang="en-US" smtClean="0"/>
              <a:pPr>
                <a:defRPr/>
              </a:pPr>
              <a:t>58</a:t>
            </a:fld>
            <a:endParaRPr lang="en-US"/>
          </a:p>
        </p:txBody>
      </p:sp>
      <p:graphicFrame>
        <p:nvGraphicFramePr>
          <p:cNvPr id="5" name="Table 4"/>
          <p:cNvGraphicFramePr>
            <a:graphicFrameLocks noGrp="1"/>
          </p:cNvGraphicFramePr>
          <p:nvPr/>
        </p:nvGraphicFramePr>
        <p:xfrm>
          <a:off x="457200" y="2438400"/>
          <a:ext cx="8839192" cy="4331967"/>
        </p:xfrm>
        <a:graphic>
          <a:graphicData uri="http://schemas.openxmlformats.org/drawingml/2006/table">
            <a:tbl>
              <a:tblPr/>
              <a:tblGrid>
                <a:gridCol w="445299"/>
                <a:gridCol w="556624"/>
                <a:gridCol w="445299"/>
                <a:gridCol w="445299"/>
                <a:gridCol w="445299"/>
                <a:gridCol w="445299"/>
                <a:gridCol w="445299"/>
                <a:gridCol w="445299"/>
                <a:gridCol w="445299"/>
                <a:gridCol w="445299"/>
                <a:gridCol w="445299"/>
                <a:gridCol w="445299"/>
                <a:gridCol w="445299"/>
                <a:gridCol w="489830"/>
                <a:gridCol w="489830"/>
                <a:gridCol w="489830"/>
                <a:gridCol w="489830"/>
                <a:gridCol w="489830"/>
                <a:gridCol w="489830"/>
              </a:tblGrid>
              <a:tr h="321363">
                <a:tc>
                  <a:txBody>
                    <a:bodyPr/>
                    <a:lstStyle/>
                    <a:p>
                      <a:pPr algn="l" fontAlgn="b"/>
                      <a:endParaRPr lang="en-US"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308508">
                <a:tc rowSpan="10">
                  <a:txBody>
                    <a:bodyPr/>
                    <a:lstStyle/>
                    <a:p>
                      <a:pPr algn="ctr" fontAlgn="ctr"/>
                      <a:r>
                        <a:rPr lang="en-US" sz="1100" b="1" i="0" u="none" strike="noStrike">
                          <a:solidFill>
                            <a:srgbClr val="000000"/>
                          </a:solidFill>
                          <a:latin typeface="Calibri"/>
                        </a:rPr>
                        <a:t>Percent % correct</a:t>
                      </a:r>
                    </a:p>
                  </a:txBody>
                  <a:tcPr marL="0" marR="0" marT="0" marB="0" vert="vert270" anchor="ctr">
                    <a:lnL>
                      <a:noFill/>
                    </a:lnL>
                    <a:lnR>
                      <a:noFill/>
                    </a:lnR>
                    <a:lnT>
                      <a:noFill/>
                    </a:lnT>
                    <a:lnB>
                      <a:noFill/>
                    </a:lnB>
                  </a:tcPr>
                </a:tc>
                <a:tc>
                  <a:txBody>
                    <a:bodyPr/>
                    <a:lstStyle/>
                    <a:p>
                      <a:pPr algn="r" fontAlgn="b"/>
                      <a:r>
                        <a:rPr lang="en-US" sz="1100" b="0" i="0" u="none" strike="noStrike">
                          <a:solidFill>
                            <a:srgbClr val="000000"/>
                          </a:solidFill>
                          <a:latin typeface="Calibri"/>
                        </a:rPr>
                        <a:t>100</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19050" cap="flat" cmpd="sng" algn="ctr">
                      <a:solidFill>
                        <a:srgbClr val="00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508">
                <a:tc vMerge="1">
                  <a:txBody>
                    <a:bodyPr/>
                    <a:lstStyle/>
                    <a:p>
                      <a:endParaRPr lang="en-US"/>
                    </a:p>
                  </a:txBody>
                  <a:tcPr/>
                </a:tc>
                <a:tc>
                  <a:txBody>
                    <a:bodyPr/>
                    <a:lstStyle/>
                    <a:p>
                      <a:pPr algn="r" fontAlgn="b"/>
                      <a:r>
                        <a:rPr lang="en-US" sz="1100" b="0" i="0" u="none" strike="noStrike">
                          <a:solidFill>
                            <a:srgbClr val="000000"/>
                          </a:solidFill>
                          <a:latin typeface="Calibri"/>
                        </a:rPr>
                        <a:t>95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19050" cap="flat" cmpd="sng" algn="ctr">
                      <a:solidFill>
                        <a:srgbClr val="00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508">
                <a:tc vMerge="1">
                  <a:txBody>
                    <a:bodyPr/>
                    <a:lstStyle/>
                    <a:p>
                      <a:endParaRPr lang="en-US"/>
                    </a:p>
                  </a:txBody>
                  <a:tcPr/>
                </a:tc>
                <a:tc>
                  <a:txBody>
                    <a:bodyPr/>
                    <a:lstStyle/>
                    <a:p>
                      <a:pPr algn="r" fontAlgn="b"/>
                      <a:r>
                        <a:rPr lang="en-US" sz="1100" b="0" i="0" u="none" strike="noStrike">
                          <a:solidFill>
                            <a:srgbClr val="000000"/>
                          </a:solidFill>
                          <a:latin typeface="Calibri"/>
                        </a:rPr>
                        <a:t>90</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19050" cap="flat" cmpd="sng" algn="ctr">
                      <a:solidFill>
                        <a:srgbClr val="00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508">
                <a:tc vMerge="1">
                  <a:txBody>
                    <a:bodyPr/>
                    <a:lstStyle/>
                    <a:p>
                      <a:endParaRPr lang="en-US"/>
                    </a:p>
                  </a:txBody>
                  <a:tcPr/>
                </a:tc>
                <a:tc>
                  <a:txBody>
                    <a:bodyPr/>
                    <a:lstStyle/>
                    <a:p>
                      <a:pPr algn="r" fontAlgn="b"/>
                      <a:r>
                        <a:rPr lang="en-US" sz="1100" b="0" i="0" u="none" strike="noStrike">
                          <a:solidFill>
                            <a:srgbClr val="000000"/>
                          </a:solidFill>
                          <a:latin typeface="Calibri"/>
                        </a:rPr>
                        <a:t>85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19050" cap="flat" cmpd="sng" algn="ctr">
                      <a:solidFill>
                        <a:srgbClr val="00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508">
                <a:tc vMerge="1">
                  <a:txBody>
                    <a:bodyPr/>
                    <a:lstStyle/>
                    <a:p>
                      <a:endParaRPr lang="en-US"/>
                    </a:p>
                  </a:txBody>
                  <a:tcPr/>
                </a:tc>
                <a:tc>
                  <a:txBody>
                    <a:bodyPr/>
                    <a:lstStyle/>
                    <a:p>
                      <a:pPr algn="r" fontAlgn="b"/>
                      <a:r>
                        <a:rPr lang="en-US" sz="1100" b="0" i="0" u="none" strike="noStrike">
                          <a:solidFill>
                            <a:srgbClr val="000000"/>
                          </a:solidFill>
                          <a:latin typeface="Calibri"/>
                        </a:rPr>
                        <a:t>80</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19050" cap="flat" cmpd="sng" algn="ctr">
                      <a:solidFill>
                        <a:srgbClr val="00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508">
                <a:tc vMerge="1">
                  <a:txBody>
                    <a:bodyPr/>
                    <a:lstStyle/>
                    <a:p>
                      <a:endParaRPr lang="en-US"/>
                    </a:p>
                  </a:txBody>
                  <a:tcPr/>
                </a:tc>
                <a:tc>
                  <a:txBody>
                    <a:bodyPr/>
                    <a:lstStyle/>
                    <a:p>
                      <a:pPr algn="r" fontAlgn="b"/>
                      <a:r>
                        <a:rPr lang="en-US" sz="1100" b="0" i="0" u="none" strike="noStrike">
                          <a:solidFill>
                            <a:srgbClr val="000000"/>
                          </a:solidFill>
                          <a:latin typeface="Calibri"/>
                        </a:rPr>
                        <a:t>75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19050" cap="flat" cmpd="sng" algn="ctr">
                      <a:solidFill>
                        <a:srgbClr val="00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508">
                <a:tc vMerge="1">
                  <a:txBody>
                    <a:bodyPr/>
                    <a:lstStyle/>
                    <a:p>
                      <a:endParaRPr lang="en-US"/>
                    </a:p>
                  </a:txBody>
                  <a:tcPr/>
                </a:tc>
                <a:tc>
                  <a:txBody>
                    <a:bodyPr/>
                    <a:lstStyle/>
                    <a:p>
                      <a:pPr algn="r" fontAlgn="b"/>
                      <a:r>
                        <a:rPr lang="en-US" sz="1100" b="0" i="0" u="none" strike="noStrike">
                          <a:solidFill>
                            <a:srgbClr val="000000"/>
                          </a:solidFill>
                          <a:latin typeface="Calibri"/>
                        </a:rPr>
                        <a:t>70</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1"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19050" cap="flat" cmpd="sng" algn="ctr">
                      <a:solidFill>
                        <a:srgbClr val="00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508">
                <a:tc vMerge="1">
                  <a:txBody>
                    <a:bodyPr/>
                    <a:lstStyle/>
                    <a:p>
                      <a:endParaRPr lang="en-US"/>
                    </a:p>
                  </a:txBody>
                  <a:tcPr/>
                </a:tc>
                <a:tc>
                  <a:txBody>
                    <a:bodyPr/>
                    <a:lstStyle/>
                    <a:p>
                      <a:pPr algn="r" fontAlgn="b"/>
                      <a:r>
                        <a:rPr lang="en-US" sz="1100" b="0" i="0" u="none" strike="noStrike">
                          <a:solidFill>
                            <a:srgbClr val="000000"/>
                          </a:solidFill>
                          <a:latin typeface="Calibri"/>
                        </a:rPr>
                        <a:t>65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19050" cap="flat" cmpd="sng" algn="ctr">
                      <a:solidFill>
                        <a:srgbClr val="00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508">
                <a:tc vMerge="1">
                  <a:txBody>
                    <a:bodyPr/>
                    <a:lstStyle/>
                    <a:p>
                      <a:endParaRPr lang="en-US"/>
                    </a:p>
                  </a:txBody>
                  <a:tcPr/>
                </a:tc>
                <a:tc>
                  <a:txBody>
                    <a:bodyPr/>
                    <a:lstStyle/>
                    <a:p>
                      <a:pPr algn="r" fontAlgn="b"/>
                      <a:r>
                        <a:rPr lang="en-US" sz="1100" b="0" i="0" u="none" strike="noStrike">
                          <a:solidFill>
                            <a:srgbClr val="000000"/>
                          </a:solidFill>
                          <a:latin typeface="Calibri"/>
                        </a:rPr>
                        <a:t>60</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19050" cap="flat" cmpd="sng" algn="ctr">
                      <a:solidFill>
                        <a:srgbClr val="00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508">
                <a:tc vMerge="1">
                  <a:txBody>
                    <a:bodyPr/>
                    <a:lstStyle/>
                    <a:p>
                      <a:endParaRPr lang="en-US"/>
                    </a:p>
                  </a:txBody>
                  <a:tcPr/>
                </a:tc>
                <a:tc>
                  <a:txBody>
                    <a:bodyPr/>
                    <a:lstStyle/>
                    <a:p>
                      <a:pPr algn="r" fontAlgn="b"/>
                      <a:r>
                        <a:rPr lang="en-US" sz="1100" b="0" i="0" u="none" strike="noStrike">
                          <a:solidFill>
                            <a:srgbClr val="000000"/>
                          </a:solidFill>
                          <a:latin typeface="Calibri"/>
                        </a:rPr>
                        <a:t>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0" marR="0" marT="0" marB="0" anchor="b">
                    <a:lnL w="19050" cap="flat" cmpd="sng" algn="ctr">
                      <a:solidFill>
                        <a:srgbClr val="00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508">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latin typeface="Calibri"/>
                        </a:rPr>
                        <a:t>68</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70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72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74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76</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78</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80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82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84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86</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88</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114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116</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118</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120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124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126</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308508">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1100" b="0" i="0" u="none" strike="noStrike">
                          <a:solidFill>
                            <a:srgbClr val="000000"/>
                          </a:solidFill>
                          <a:latin typeface="Calibri"/>
                        </a:rPr>
                        <a:t>weeks</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latin typeface="Calibri"/>
                        </a:rPr>
                        <a:t>1</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latin typeface="Calibri"/>
                        </a:rPr>
                        <a:t>2</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latin typeface="Calibri"/>
                        </a:rPr>
                        <a:t>3</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latin typeface="Calibri"/>
                        </a:rPr>
                        <a:t>4</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latin typeface="Calibri"/>
                        </a:rPr>
                        <a:t>5</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latin typeface="Calibri"/>
                        </a:rPr>
                        <a:t>6</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latin typeface="Calibri"/>
                        </a:rPr>
                        <a:t>7</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latin typeface="Calibri"/>
                        </a:rPr>
                        <a:t>8</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latin typeface="Calibri"/>
                        </a:rPr>
                        <a:t>9</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latin typeface="Calibri"/>
                        </a:rPr>
                        <a:t>10</a:t>
                      </a:r>
                    </a:p>
                  </a:txBody>
                  <a:tcPr marL="0" marR="0" marT="0" marB="0" anchor="b">
                    <a:lnL>
                      <a:noFill/>
                    </a:lnL>
                    <a:lnR>
                      <a:noFill/>
                    </a:lnR>
                    <a:lnT>
                      <a:noFill/>
                    </a:lnT>
                    <a:lnB>
                      <a:noFill/>
                    </a:lnB>
                  </a:tcPr>
                </a:tc>
                <a:tc>
                  <a:txBody>
                    <a:bodyPr/>
                    <a:lstStyle/>
                    <a:p>
                      <a:pPr algn="r" fontAlgn="b"/>
                      <a:r>
                        <a:rPr lang="en-US" sz="1100" b="0" i="0" u="none" strike="noStrike">
                          <a:solidFill>
                            <a:srgbClr val="000000"/>
                          </a:solidFill>
                          <a:latin typeface="Calibri"/>
                        </a:rPr>
                        <a:t>11</a:t>
                      </a:r>
                    </a:p>
                  </a:txBody>
                  <a:tcPr marL="0" marR="0" marT="0" marB="0" anchor="b">
                    <a:lnL>
                      <a:noFill/>
                    </a:lnL>
                    <a:lnR>
                      <a:noFill/>
                    </a:lnR>
                    <a:lnT>
                      <a:noFill/>
                    </a:lnT>
                    <a:lnB>
                      <a:noFill/>
                    </a:lnB>
                  </a:tcPr>
                </a:tc>
                <a:tc>
                  <a:txBody>
                    <a:bodyPr/>
                    <a:lstStyle/>
                    <a:p>
                      <a:pPr algn="r" fontAlgn="b"/>
                      <a:r>
                        <a:rPr lang="en-US" sz="1100" b="1" i="0" u="none" strike="noStrike" dirty="0">
                          <a:solidFill>
                            <a:srgbClr val="006A4E"/>
                          </a:solidFill>
                          <a:latin typeface="Calibri"/>
                        </a:rPr>
                        <a:t>24</a:t>
                      </a:r>
                    </a:p>
                  </a:txBody>
                  <a:tcPr marL="0" marR="0" marT="0" marB="0" anchor="b">
                    <a:lnL>
                      <a:noFill/>
                    </a:lnL>
                    <a:lnR>
                      <a:noFill/>
                    </a:lnR>
                    <a:lnT>
                      <a:noFill/>
                    </a:lnT>
                    <a:lnB>
                      <a:noFill/>
                    </a:lnB>
                  </a:tcPr>
                </a:tc>
                <a:tc>
                  <a:txBody>
                    <a:bodyPr/>
                    <a:lstStyle/>
                    <a:p>
                      <a:pPr algn="r" fontAlgn="b"/>
                      <a:r>
                        <a:rPr lang="en-US" sz="1100" b="1" i="0" u="none" strike="noStrike" dirty="0">
                          <a:solidFill>
                            <a:srgbClr val="006A4E"/>
                          </a:solidFill>
                          <a:latin typeface="Calibri"/>
                        </a:rPr>
                        <a:t>25</a:t>
                      </a:r>
                    </a:p>
                  </a:txBody>
                  <a:tcPr marL="0" marR="0" marT="0" marB="0" anchor="b">
                    <a:lnL>
                      <a:noFill/>
                    </a:lnL>
                    <a:lnR>
                      <a:noFill/>
                    </a:lnR>
                    <a:lnT>
                      <a:noFill/>
                    </a:lnT>
                    <a:lnB>
                      <a:noFill/>
                    </a:lnB>
                  </a:tcPr>
                </a:tc>
                <a:tc>
                  <a:txBody>
                    <a:bodyPr/>
                    <a:lstStyle/>
                    <a:p>
                      <a:pPr algn="r" fontAlgn="b"/>
                      <a:r>
                        <a:rPr lang="en-US" sz="1100" b="1" i="0" u="none" strike="noStrike" dirty="0">
                          <a:solidFill>
                            <a:srgbClr val="006A4E"/>
                          </a:solidFill>
                          <a:latin typeface="Calibri"/>
                        </a:rPr>
                        <a:t>26</a:t>
                      </a:r>
                    </a:p>
                  </a:txBody>
                  <a:tcPr marL="0" marR="0" marT="0" marB="0" anchor="b">
                    <a:lnL>
                      <a:noFill/>
                    </a:lnL>
                    <a:lnR>
                      <a:noFill/>
                    </a:lnR>
                    <a:lnT>
                      <a:noFill/>
                    </a:lnT>
                    <a:lnB>
                      <a:noFill/>
                    </a:lnB>
                  </a:tcPr>
                </a:tc>
                <a:tc>
                  <a:txBody>
                    <a:bodyPr/>
                    <a:lstStyle/>
                    <a:p>
                      <a:pPr algn="r" fontAlgn="b"/>
                      <a:r>
                        <a:rPr lang="en-US" sz="1100" b="1" i="0" u="none" strike="noStrike" dirty="0">
                          <a:solidFill>
                            <a:srgbClr val="006A4E"/>
                          </a:solidFill>
                          <a:latin typeface="Calibri"/>
                        </a:rPr>
                        <a:t>27</a:t>
                      </a:r>
                    </a:p>
                  </a:txBody>
                  <a:tcPr marL="0" marR="0" marT="0" marB="0" anchor="b">
                    <a:lnL>
                      <a:noFill/>
                    </a:lnL>
                    <a:lnR>
                      <a:noFill/>
                    </a:lnR>
                    <a:lnT>
                      <a:noFill/>
                    </a:lnT>
                    <a:lnB>
                      <a:noFill/>
                    </a:lnB>
                  </a:tcPr>
                </a:tc>
                <a:tc>
                  <a:txBody>
                    <a:bodyPr/>
                    <a:lstStyle/>
                    <a:p>
                      <a:pPr algn="r" fontAlgn="b"/>
                      <a:r>
                        <a:rPr lang="en-US" sz="1100" b="1" i="0" u="none" strike="noStrike" dirty="0">
                          <a:solidFill>
                            <a:srgbClr val="006A4E"/>
                          </a:solidFill>
                          <a:latin typeface="Calibri"/>
                        </a:rPr>
                        <a:t>28</a:t>
                      </a:r>
                    </a:p>
                  </a:txBody>
                  <a:tcPr marL="0" marR="0" marT="0" marB="0" anchor="b">
                    <a:lnL>
                      <a:noFill/>
                    </a:lnL>
                    <a:lnR>
                      <a:noFill/>
                    </a:lnR>
                    <a:lnT>
                      <a:noFill/>
                    </a:lnT>
                    <a:lnB>
                      <a:noFill/>
                    </a:lnB>
                  </a:tcPr>
                </a:tc>
                <a:tc>
                  <a:txBody>
                    <a:bodyPr/>
                    <a:lstStyle/>
                    <a:p>
                      <a:pPr algn="r" fontAlgn="b"/>
                      <a:r>
                        <a:rPr lang="en-US" sz="1100" b="1" i="0" u="none" strike="noStrike" dirty="0">
                          <a:solidFill>
                            <a:srgbClr val="006A4E"/>
                          </a:solidFill>
                          <a:latin typeface="Calibri"/>
                        </a:rPr>
                        <a:t>29</a:t>
                      </a:r>
                    </a:p>
                  </a:txBody>
                  <a:tcPr marL="0" marR="0" marT="0" marB="0" anchor="b">
                    <a:lnL>
                      <a:noFill/>
                    </a:lnL>
                    <a:lnR>
                      <a:noFill/>
                    </a:lnR>
                    <a:lnT>
                      <a:noFill/>
                    </a:lnT>
                    <a:lnB>
                      <a:noFill/>
                    </a:lnB>
                  </a:tcPr>
                </a:tc>
              </a:tr>
              <a:tr h="308508">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a:noFill/>
                    </a:lnB>
                  </a:tcPr>
                </a:tc>
                <a:tc gridSpan="17">
                  <a:txBody>
                    <a:bodyPr/>
                    <a:lstStyle/>
                    <a:p>
                      <a:pPr algn="l" fontAlgn="b"/>
                      <a:r>
                        <a:rPr lang="en-US" sz="1100" b="1" i="0" u="none" strike="noStrike" dirty="0">
                          <a:solidFill>
                            <a:srgbClr val="000000"/>
                          </a:solidFill>
                          <a:latin typeface="Calibri"/>
                        </a:rPr>
                        <a:t>number of words per minute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6" name="Straight Connector 5"/>
          <p:cNvCxnSpPr/>
          <p:nvPr/>
        </p:nvCxnSpPr>
        <p:spPr>
          <a:xfrm flipV="1">
            <a:off x="1676400" y="3810000"/>
            <a:ext cx="5410200" cy="12461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133600" y="4800600"/>
            <a:ext cx="838200" cy="6223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2865437" y="4221163"/>
            <a:ext cx="669925" cy="457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429000" y="4114800"/>
            <a:ext cx="533400" cy="95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3771900" y="4305300"/>
            <a:ext cx="1295400" cy="914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876800" y="4419600"/>
            <a:ext cx="1295400" cy="939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36554" name="TextBox 21"/>
          <p:cNvSpPr txBox="1">
            <a:spLocks noChangeArrowheads="1"/>
          </p:cNvSpPr>
          <p:nvPr/>
        </p:nvSpPr>
        <p:spPr bwMode="auto">
          <a:xfrm>
            <a:off x="1066800" y="1524000"/>
            <a:ext cx="8229600" cy="477838"/>
          </a:xfrm>
          <a:prstGeom prst="rect">
            <a:avLst/>
          </a:prstGeom>
          <a:noFill/>
          <a:ln w="9525">
            <a:noFill/>
            <a:miter lim="800000"/>
            <a:headEnd/>
            <a:tailEnd/>
          </a:ln>
        </p:spPr>
        <p:txBody>
          <a:bodyPr>
            <a:spAutoFit/>
          </a:bodyPr>
          <a:lstStyle/>
          <a:p>
            <a:r>
              <a:rPr lang="en-US">
                <a:solidFill>
                  <a:srgbClr val="006A4E"/>
                </a:solidFill>
              </a:rPr>
              <a:t>Graph Annie’s progress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ChangeArrowheads="1"/>
          </p:cNvSpPr>
          <p:nvPr>
            <p:ph type="title"/>
          </p:nvPr>
        </p:nvSpPr>
        <p:spPr>
          <a:xfrm>
            <a:off x="503238" y="311150"/>
            <a:ext cx="9051925" cy="831850"/>
          </a:xfrm>
        </p:spPr>
        <p:txBody>
          <a:bodyPr/>
          <a:lstStyle/>
          <a:p>
            <a:pPr eaLnBrk="1" hangingPunct="1"/>
            <a:r>
              <a:rPr lang="en-US" smtClean="0">
                <a:latin typeface="Arial" charset="0"/>
              </a:rPr>
              <a:t>The IEP:  What it should be!</a:t>
            </a:r>
          </a:p>
        </p:txBody>
      </p:sp>
      <p:sp>
        <p:nvSpPr>
          <p:cNvPr id="130050" name="Rectangle 3"/>
          <p:cNvSpPr>
            <a:spLocks noGrp="1" noChangeArrowheads="1"/>
          </p:cNvSpPr>
          <p:nvPr>
            <p:ph idx="1"/>
          </p:nvPr>
        </p:nvSpPr>
        <p:spPr>
          <a:xfrm>
            <a:off x="457200" y="1295400"/>
            <a:ext cx="9144000" cy="6096000"/>
          </a:xfrm>
        </p:spPr>
        <p:txBody>
          <a:bodyPr/>
          <a:lstStyle/>
          <a:p>
            <a:pPr marL="350838" indent="-350838" eaLnBrk="1" hangingPunct="1">
              <a:lnSpc>
                <a:spcPct val="80000"/>
              </a:lnSpc>
            </a:pPr>
            <a:r>
              <a:rPr lang="en-US" smtClean="0">
                <a:latin typeface="Arial" charset="0"/>
              </a:rPr>
              <a:t>Tool to support alignment of classroom instruction to the student’s needs and the state assessment</a:t>
            </a:r>
          </a:p>
          <a:p>
            <a:pPr marL="350838" indent="-350838" eaLnBrk="1" hangingPunct="1">
              <a:lnSpc>
                <a:spcPct val="80000"/>
              </a:lnSpc>
            </a:pPr>
            <a:r>
              <a:rPr lang="en-US" smtClean="0">
                <a:latin typeface="Arial" charset="0"/>
              </a:rPr>
              <a:t>Individualized -  Address needs which results from a child’s disability</a:t>
            </a:r>
          </a:p>
          <a:p>
            <a:pPr marL="350838" indent="-350838" eaLnBrk="1" hangingPunct="1">
              <a:lnSpc>
                <a:spcPct val="80000"/>
              </a:lnSpc>
            </a:pPr>
            <a:r>
              <a:rPr lang="en-US" smtClean="0">
                <a:latin typeface="Arial" charset="0"/>
              </a:rPr>
              <a:t>Inclusive of needs which occur outside of the general curriculum (e.g., social and behavioral skills)</a:t>
            </a:r>
          </a:p>
          <a:p>
            <a:pPr marL="350838" indent="-350838" eaLnBrk="1" hangingPunct="1">
              <a:lnSpc>
                <a:spcPct val="80000"/>
              </a:lnSpc>
            </a:pPr>
            <a:r>
              <a:rPr lang="en-US" smtClean="0">
                <a:latin typeface="Arial" charset="0"/>
              </a:rPr>
              <a:t>It is a working document that guides the instructional team</a:t>
            </a:r>
          </a:p>
        </p:txBody>
      </p:sp>
      <p:sp>
        <p:nvSpPr>
          <p:cNvPr id="4" name="Slide Number Placeholder 3"/>
          <p:cNvSpPr>
            <a:spLocks noGrp="1"/>
          </p:cNvSpPr>
          <p:nvPr>
            <p:ph type="sldNum" sz="quarter" idx="12"/>
          </p:nvPr>
        </p:nvSpPr>
        <p:spPr/>
        <p:txBody>
          <a:bodyPr/>
          <a:lstStyle/>
          <a:p>
            <a:pPr>
              <a:defRPr/>
            </a:pPr>
            <a:fld id="{60EE637A-6C2D-44C5-A4D7-4858972AC9A9}"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ChangeArrowheads="1"/>
          </p:cNvSpPr>
          <p:nvPr>
            <p:ph type="title"/>
          </p:nvPr>
        </p:nvSpPr>
        <p:spPr>
          <a:xfrm>
            <a:off x="503238" y="311150"/>
            <a:ext cx="9051925" cy="755650"/>
          </a:xfrm>
        </p:spPr>
        <p:txBody>
          <a:bodyPr/>
          <a:lstStyle/>
          <a:p>
            <a:pPr eaLnBrk="1" hangingPunct="1"/>
            <a:r>
              <a:rPr lang="en-US" smtClean="0">
                <a:latin typeface="Arial" charset="0"/>
              </a:rPr>
              <a:t>The IEP:  What it is not!</a:t>
            </a:r>
          </a:p>
        </p:txBody>
      </p:sp>
      <p:sp>
        <p:nvSpPr>
          <p:cNvPr id="132098" name="Rectangle 3"/>
          <p:cNvSpPr>
            <a:spLocks noGrp="1" noChangeArrowheads="1"/>
          </p:cNvSpPr>
          <p:nvPr>
            <p:ph idx="1"/>
          </p:nvPr>
        </p:nvSpPr>
        <p:spPr>
          <a:xfrm>
            <a:off x="457200" y="1143000"/>
            <a:ext cx="9097963" cy="5800725"/>
          </a:xfrm>
        </p:spPr>
        <p:txBody>
          <a:bodyPr/>
          <a:lstStyle/>
          <a:p>
            <a:pPr eaLnBrk="1" hangingPunct="1"/>
            <a:r>
              <a:rPr lang="en-US" smtClean="0">
                <a:latin typeface="Arial" charset="0"/>
              </a:rPr>
              <a:t>Is not a separate curriculum</a:t>
            </a:r>
          </a:p>
          <a:p>
            <a:pPr eaLnBrk="1" hangingPunct="1"/>
            <a:r>
              <a:rPr lang="en-US" smtClean="0">
                <a:latin typeface="Arial" charset="0"/>
              </a:rPr>
              <a:t>Should not be a reiteration of what already exists in the Benchmarks, GLEs, and/or Extended Standards</a:t>
            </a:r>
          </a:p>
          <a:p>
            <a:pPr eaLnBrk="1" hangingPunct="1"/>
            <a:r>
              <a:rPr lang="en-US" smtClean="0">
                <a:latin typeface="Arial" charset="0"/>
              </a:rPr>
              <a:t>Does not address all content/skills that the students will need to learn across the school year</a:t>
            </a:r>
          </a:p>
          <a:p>
            <a:pPr eaLnBrk="1" hangingPunct="1"/>
            <a:r>
              <a:rPr lang="en-US" smtClean="0">
                <a:latin typeface="Arial" charset="0"/>
              </a:rPr>
              <a:t>NOT merely a compliance document</a:t>
            </a:r>
          </a:p>
          <a:p>
            <a:pPr eaLnBrk="1" hangingPunct="1">
              <a:buFont typeface="Wingdings" pitchFamily="2" charset="2"/>
              <a:buNone/>
            </a:pPr>
            <a:endParaRPr lang="en-US" smtClean="0">
              <a:solidFill>
                <a:srgbClr val="2982FF"/>
              </a:solidFill>
              <a:latin typeface="Arial" charset="0"/>
            </a:endParaRPr>
          </a:p>
          <a:p>
            <a:pPr eaLnBrk="1" hangingPunct="1"/>
            <a:endParaRPr lang="en-US" smtClean="0">
              <a:solidFill>
                <a:srgbClr val="2982FF"/>
              </a:solidFill>
              <a:latin typeface="Arial" charset="0"/>
            </a:endParaRPr>
          </a:p>
        </p:txBody>
      </p:sp>
      <p:sp>
        <p:nvSpPr>
          <p:cNvPr id="4" name="Slide Number Placeholder 3"/>
          <p:cNvSpPr>
            <a:spLocks noGrp="1"/>
          </p:cNvSpPr>
          <p:nvPr>
            <p:ph type="sldNum" sz="quarter" idx="12"/>
          </p:nvPr>
        </p:nvSpPr>
        <p:spPr/>
        <p:txBody>
          <a:bodyPr/>
          <a:lstStyle/>
          <a:p>
            <a:pPr>
              <a:defRPr/>
            </a:pPr>
            <a:fld id="{03E6E89F-EA58-43CB-8E3D-D702CD5CC9DB}"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ChangeArrowheads="1"/>
          </p:cNvSpPr>
          <p:nvPr>
            <p:ph type="title"/>
          </p:nvPr>
        </p:nvSpPr>
        <p:spPr>
          <a:xfrm>
            <a:off x="381000" y="311150"/>
            <a:ext cx="9372600" cy="831850"/>
          </a:xfrm>
        </p:spPr>
        <p:txBody>
          <a:bodyPr/>
          <a:lstStyle/>
          <a:p>
            <a:pPr algn="l" eaLnBrk="1" hangingPunct="1"/>
            <a:r>
              <a:rPr lang="en-US" sz="3200" smtClean="0">
                <a:latin typeface="Arial" charset="0"/>
              </a:rPr>
              <a:t>How does this new approach change the IEP?</a:t>
            </a:r>
          </a:p>
        </p:txBody>
      </p:sp>
      <p:sp>
        <p:nvSpPr>
          <p:cNvPr id="134146" name="Rectangle 3"/>
          <p:cNvSpPr>
            <a:spLocks noGrp="1" noChangeArrowheads="1"/>
          </p:cNvSpPr>
          <p:nvPr>
            <p:ph idx="1"/>
          </p:nvPr>
        </p:nvSpPr>
        <p:spPr>
          <a:xfrm>
            <a:off x="503238" y="1219200"/>
            <a:ext cx="9051925" cy="5724525"/>
          </a:xfrm>
        </p:spPr>
        <p:txBody>
          <a:bodyPr/>
          <a:lstStyle/>
          <a:p>
            <a:pPr eaLnBrk="1" hangingPunct="1">
              <a:lnSpc>
                <a:spcPct val="90000"/>
              </a:lnSpc>
            </a:pPr>
            <a:r>
              <a:rPr lang="en-US" smtClean="0">
                <a:latin typeface="Arial" charset="0"/>
              </a:rPr>
              <a:t>Provides </a:t>
            </a:r>
            <a:r>
              <a:rPr lang="en-US" b="1" smtClean="0">
                <a:latin typeface="Arial" charset="0"/>
              </a:rPr>
              <a:t>greater alignment </a:t>
            </a:r>
            <a:r>
              <a:rPr lang="en-US" smtClean="0">
                <a:latin typeface="Arial" charset="0"/>
              </a:rPr>
              <a:t>for students with disabilities </a:t>
            </a:r>
            <a:r>
              <a:rPr lang="en-US" b="1" smtClean="0">
                <a:solidFill>
                  <a:srgbClr val="006A4E"/>
                </a:solidFill>
                <a:latin typeface="Arial" charset="0"/>
              </a:rPr>
              <a:t>between instruction</a:t>
            </a:r>
            <a:r>
              <a:rPr lang="en-US" smtClean="0">
                <a:solidFill>
                  <a:srgbClr val="006A4E"/>
                </a:solidFill>
                <a:latin typeface="Arial" charset="0"/>
              </a:rPr>
              <a:t> and the </a:t>
            </a:r>
            <a:r>
              <a:rPr lang="en-US" b="1" smtClean="0">
                <a:solidFill>
                  <a:srgbClr val="006A4E"/>
                </a:solidFill>
                <a:latin typeface="Arial" charset="0"/>
              </a:rPr>
              <a:t>content</a:t>
            </a:r>
            <a:r>
              <a:rPr lang="en-US" smtClean="0">
                <a:latin typeface="Arial" charset="0"/>
              </a:rPr>
              <a:t> that are the state’s standards</a:t>
            </a:r>
          </a:p>
          <a:p>
            <a:pPr eaLnBrk="1" hangingPunct="1">
              <a:lnSpc>
                <a:spcPct val="90000"/>
              </a:lnSpc>
            </a:pPr>
            <a:r>
              <a:rPr lang="en-US" smtClean="0">
                <a:latin typeface="Arial" charset="0"/>
              </a:rPr>
              <a:t>Provides meaningful opportunities for students with disabilities to truly be </a:t>
            </a:r>
            <a:r>
              <a:rPr lang="en-US" b="1" smtClean="0">
                <a:solidFill>
                  <a:srgbClr val="006A4E"/>
                </a:solidFill>
                <a:latin typeface="Arial" charset="0"/>
              </a:rPr>
              <a:t>involved in accessing and making progress in </a:t>
            </a:r>
            <a:r>
              <a:rPr lang="en-US" smtClean="0">
                <a:latin typeface="Arial" charset="0"/>
              </a:rPr>
              <a:t>the general education curriculum</a:t>
            </a:r>
          </a:p>
        </p:txBody>
      </p:sp>
      <p:sp>
        <p:nvSpPr>
          <p:cNvPr id="4" name="Slide Number Placeholder 3"/>
          <p:cNvSpPr>
            <a:spLocks noGrp="1"/>
          </p:cNvSpPr>
          <p:nvPr>
            <p:ph type="sldNum" sz="quarter" idx="12"/>
          </p:nvPr>
        </p:nvSpPr>
        <p:spPr/>
        <p:txBody>
          <a:bodyPr/>
          <a:lstStyle/>
          <a:p>
            <a:pPr>
              <a:defRPr/>
            </a:pPr>
            <a:fld id="{D012AF42-9E9E-4CEF-AF72-2C8375F86C83}"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ChangeArrowheads="1"/>
          </p:cNvSpPr>
          <p:nvPr>
            <p:ph type="title"/>
          </p:nvPr>
        </p:nvSpPr>
        <p:spPr>
          <a:xfrm>
            <a:off x="457200" y="228600"/>
            <a:ext cx="9144000" cy="762000"/>
          </a:xfrm>
        </p:spPr>
        <p:txBody>
          <a:bodyPr/>
          <a:lstStyle/>
          <a:p>
            <a:pPr algn="l" eaLnBrk="1" hangingPunct="1"/>
            <a:r>
              <a:rPr lang="en-US" smtClean="0">
                <a:latin typeface="Arial" charset="0"/>
              </a:rPr>
              <a:t>What are standards-based goals?</a:t>
            </a:r>
          </a:p>
        </p:txBody>
      </p:sp>
      <p:sp>
        <p:nvSpPr>
          <p:cNvPr id="136194" name="Rectangle 3"/>
          <p:cNvSpPr>
            <a:spLocks noGrp="1" noChangeArrowheads="1"/>
          </p:cNvSpPr>
          <p:nvPr>
            <p:ph idx="1"/>
          </p:nvPr>
        </p:nvSpPr>
        <p:spPr>
          <a:xfrm>
            <a:off x="381000" y="1219200"/>
            <a:ext cx="9220200" cy="5724525"/>
          </a:xfrm>
        </p:spPr>
        <p:txBody>
          <a:bodyPr/>
          <a:lstStyle/>
          <a:p>
            <a:pPr eaLnBrk="1" hangingPunct="1">
              <a:lnSpc>
                <a:spcPct val="80000"/>
              </a:lnSpc>
              <a:spcBef>
                <a:spcPct val="0"/>
              </a:spcBef>
              <a:buFont typeface="Symbol" pitchFamily="18" charset="2"/>
              <a:buNone/>
            </a:pPr>
            <a:r>
              <a:rPr lang="en-US" smtClean="0">
                <a:latin typeface="Arial" charset="0"/>
              </a:rPr>
              <a:t>Discussion of the student’s present performances</a:t>
            </a:r>
          </a:p>
          <a:p>
            <a:pPr eaLnBrk="1" hangingPunct="1">
              <a:lnSpc>
                <a:spcPct val="80000"/>
              </a:lnSpc>
              <a:spcBef>
                <a:spcPct val="0"/>
              </a:spcBef>
              <a:buFont typeface="Symbol" pitchFamily="18" charset="2"/>
              <a:buNone/>
            </a:pPr>
            <a:r>
              <a:rPr lang="en-US" smtClean="0">
                <a:latin typeface="Arial" charset="0"/>
              </a:rPr>
              <a:t>begins with the standards the student has already</a:t>
            </a:r>
          </a:p>
          <a:p>
            <a:pPr eaLnBrk="1" hangingPunct="1">
              <a:lnSpc>
                <a:spcPct val="80000"/>
              </a:lnSpc>
              <a:spcBef>
                <a:spcPct val="0"/>
              </a:spcBef>
              <a:buFont typeface="Symbol" pitchFamily="18" charset="2"/>
              <a:buNone/>
            </a:pPr>
            <a:r>
              <a:rPr lang="en-US" smtClean="0">
                <a:latin typeface="Arial" charset="0"/>
              </a:rPr>
              <a:t>achieved that will allow the student to work toward</a:t>
            </a:r>
          </a:p>
          <a:p>
            <a:pPr eaLnBrk="1" hangingPunct="1">
              <a:lnSpc>
                <a:spcPct val="80000"/>
              </a:lnSpc>
              <a:spcBef>
                <a:spcPct val="0"/>
              </a:spcBef>
              <a:buFont typeface="Symbol" pitchFamily="18" charset="2"/>
              <a:buNone/>
            </a:pPr>
            <a:r>
              <a:rPr lang="en-US" smtClean="0">
                <a:latin typeface="Arial" charset="0"/>
              </a:rPr>
              <a:t>grade-level standards.</a:t>
            </a:r>
          </a:p>
          <a:p>
            <a:pPr eaLnBrk="1" hangingPunct="1">
              <a:lnSpc>
                <a:spcPct val="80000"/>
              </a:lnSpc>
              <a:buFont typeface="Symbol" pitchFamily="18" charset="2"/>
              <a:buNone/>
            </a:pPr>
            <a:r>
              <a:rPr lang="en-US" smtClean="0">
                <a:latin typeface="Arial" charset="0"/>
              </a:rPr>
              <a:t>Standard-based goals </a:t>
            </a:r>
          </a:p>
          <a:p>
            <a:pPr eaLnBrk="1" hangingPunct="1">
              <a:lnSpc>
                <a:spcPct val="80000"/>
              </a:lnSpc>
            </a:pPr>
            <a:r>
              <a:rPr lang="en-US" b="1" smtClean="0">
                <a:solidFill>
                  <a:srgbClr val="006A4E"/>
                </a:solidFill>
                <a:latin typeface="Arial" charset="0"/>
              </a:rPr>
              <a:t>focus</a:t>
            </a:r>
            <a:r>
              <a:rPr lang="en-US" smtClean="0">
                <a:latin typeface="Arial" charset="0"/>
              </a:rPr>
              <a:t> on bridging the gap from </a:t>
            </a:r>
            <a:r>
              <a:rPr lang="en-US" b="1" smtClean="0">
                <a:solidFill>
                  <a:srgbClr val="0000CC"/>
                </a:solidFill>
                <a:latin typeface="Arial" charset="0"/>
              </a:rPr>
              <a:t>where the student is</a:t>
            </a:r>
            <a:r>
              <a:rPr lang="en-US" smtClean="0">
                <a:solidFill>
                  <a:srgbClr val="006A4E"/>
                </a:solidFill>
                <a:latin typeface="Arial" charset="0"/>
              </a:rPr>
              <a:t> </a:t>
            </a:r>
            <a:r>
              <a:rPr lang="en-US" smtClean="0">
                <a:latin typeface="Arial" charset="0"/>
              </a:rPr>
              <a:t>to </a:t>
            </a:r>
            <a:r>
              <a:rPr lang="en-US" b="1" smtClean="0">
                <a:solidFill>
                  <a:srgbClr val="0000CC"/>
                </a:solidFill>
                <a:latin typeface="Arial" charset="0"/>
              </a:rPr>
              <a:t>where the student needs to be </a:t>
            </a:r>
            <a:r>
              <a:rPr lang="en-US" smtClean="0">
                <a:latin typeface="Arial" charset="0"/>
              </a:rPr>
              <a:t>relative to the standards</a:t>
            </a:r>
          </a:p>
          <a:p>
            <a:pPr eaLnBrk="1" hangingPunct="1">
              <a:lnSpc>
                <a:spcPct val="80000"/>
              </a:lnSpc>
            </a:pPr>
            <a:r>
              <a:rPr lang="en-US" b="1" smtClean="0">
                <a:solidFill>
                  <a:srgbClr val="006A4E"/>
                </a:solidFill>
                <a:latin typeface="Arial" charset="0"/>
              </a:rPr>
              <a:t>reflect</a:t>
            </a:r>
            <a:r>
              <a:rPr lang="en-US" smtClean="0">
                <a:latin typeface="Arial" charset="0"/>
              </a:rPr>
              <a:t> the student’s need for key academic skills to access the standard</a:t>
            </a:r>
          </a:p>
          <a:p>
            <a:pPr eaLnBrk="1" hangingPunct="1">
              <a:lnSpc>
                <a:spcPct val="80000"/>
              </a:lnSpc>
            </a:pPr>
            <a:r>
              <a:rPr lang="en-US" b="1" smtClean="0">
                <a:solidFill>
                  <a:srgbClr val="006A4E"/>
                </a:solidFill>
                <a:latin typeface="Arial" charset="0"/>
              </a:rPr>
              <a:t>provide</a:t>
            </a:r>
            <a:r>
              <a:rPr lang="en-US" smtClean="0">
                <a:latin typeface="Arial" charset="0"/>
              </a:rPr>
              <a:t> more specificity about the student’s involvement and participation in the general education curriculum</a:t>
            </a:r>
          </a:p>
        </p:txBody>
      </p:sp>
      <p:sp>
        <p:nvSpPr>
          <p:cNvPr id="4" name="Slide Number Placeholder 3"/>
          <p:cNvSpPr>
            <a:spLocks noGrp="1"/>
          </p:cNvSpPr>
          <p:nvPr>
            <p:ph type="sldNum" sz="quarter" idx="12"/>
          </p:nvPr>
        </p:nvSpPr>
        <p:spPr/>
        <p:txBody>
          <a:bodyPr/>
          <a:lstStyle/>
          <a:p>
            <a:pPr>
              <a:defRPr/>
            </a:pPr>
            <a:fld id="{E289AB6B-EDD3-43BF-899F-5631F08B5E26}"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9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Generic Dept of Ed</Template>
  <TotalTime>5589</TotalTime>
  <Words>6896</Words>
  <Application>Microsoft Office PowerPoint</Application>
  <PresentationFormat>Custom</PresentationFormat>
  <Paragraphs>727</Paragraphs>
  <Slides>58</Slides>
  <Notes>58</Notes>
  <HiddenSlides>1</HiddenSlides>
  <MMClips>0</MMClips>
  <ScaleCrop>false</ScaleCrop>
  <HeadingPairs>
    <vt:vector size="6" baseType="variant">
      <vt:variant>
        <vt:lpstr>Fonts Used</vt:lpstr>
      </vt:variant>
      <vt:variant>
        <vt:i4>7</vt:i4>
      </vt:variant>
      <vt:variant>
        <vt:lpstr>Design Template</vt:lpstr>
      </vt:variant>
      <vt:variant>
        <vt:i4>9</vt:i4>
      </vt:variant>
      <vt:variant>
        <vt:lpstr>Slide Titles</vt:lpstr>
      </vt:variant>
      <vt:variant>
        <vt:i4>58</vt:i4>
      </vt:variant>
    </vt:vector>
  </HeadingPairs>
  <TitlesOfParts>
    <vt:vector size="74" baseType="lpstr">
      <vt:lpstr>Times New Roman MT Extra Bold</vt:lpstr>
      <vt:lpstr>Arial</vt:lpstr>
      <vt:lpstr>Calibri</vt:lpstr>
      <vt:lpstr>Symbol</vt:lpstr>
      <vt:lpstr>Wingdings</vt:lpstr>
      <vt:lpstr>Arial Unicode MS</vt:lpstr>
      <vt:lpstr>Times New Roman</vt:lpstr>
      <vt:lpstr>9_Custom Design</vt:lpstr>
      <vt:lpstr>10_Custom Design</vt:lpstr>
      <vt:lpstr>8_Custom Design</vt:lpstr>
      <vt:lpstr>2_Custom Design</vt:lpstr>
      <vt:lpstr>3_Custom Design</vt:lpstr>
      <vt:lpstr>4_Custom Design</vt:lpstr>
      <vt:lpstr>Custom Design</vt:lpstr>
      <vt:lpstr>7_Custom Design</vt:lpstr>
      <vt:lpstr>6_Custom Design</vt:lpstr>
      <vt:lpstr>Slide 1</vt:lpstr>
      <vt:lpstr>Standards-Based Reform</vt:lpstr>
      <vt:lpstr>Background for Standards-Based Reform</vt:lpstr>
      <vt:lpstr>Standards-Based Educational Planning  </vt:lpstr>
      <vt:lpstr>Developing Standards-Based IEPs</vt:lpstr>
      <vt:lpstr>The IEP:  What it should be!</vt:lpstr>
      <vt:lpstr>The IEP:  What it is not!</vt:lpstr>
      <vt:lpstr>How does this new approach change the IEP?</vt:lpstr>
      <vt:lpstr>What are standards-based goals?</vt:lpstr>
      <vt:lpstr>What are some advantages to standards -based IEPs?</vt:lpstr>
      <vt:lpstr>How do standards-based IEPs affect students’ performance on statewide assessment?  </vt:lpstr>
      <vt:lpstr>Documents that will assist teachers in educational planning</vt:lpstr>
      <vt:lpstr>Slide 13</vt:lpstr>
      <vt:lpstr>Writing Standards-Based IEP            A TEAM EFFORT</vt:lpstr>
      <vt:lpstr> What steps do IEP Teams need to follow to develop effective standards-based IEPs? </vt:lpstr>
      <vt:lpstr>Step 1:  Know the Content Standards &amp; GLEs (and Extended Standards, as needed) for student’s grade</vt:lpstr>
      <vt:lpstr>State Assessment Interpretative Guides </vt:lpstr>
      <vt:lpstr>Find the Answers to these Questions:</vt:lpstr>
      <vt:lpstr>Step 2:  Gather data</vt:lpstr>
      <vt:lpstr>Meet Annie</vt:lpstr>
      <vt:lpstr>Meet Lilly</vt:lpstr>
      <vt:lpstr>Slide 22</vt:lpstr>
      <vt:lpstr>Activity – Write the GSI</vt:lpstr>
      <vt:lpstr>GSI – components of   </vt:lpstr>
      <vt:lpstr>Why Assistive Technology?</vt:lpstr>
      <vt:lpstr>Making Good Decisions   SETT Framework</vt:lpstr>
      <vt:lpstr>Step 3: Determine the student’s performance level</vt:lpstr>
      <vt:lpstr>Purpose of writing the academic achievement and functional performance statements</vt:lpstr>
      <vt:lpstr>Present Level of Performance</vt:lpstr>
      <vt:lpstr>Things to consider</vt:lpstr>
      <vt:lpstr>Annie’s Present Level of Performance</vt:lpstr>
      <vt:lpstr>Slide 32</vt:lpstr>
      <vt:lpstr>Activity – write the present level of academic achievement and functional needs</vt:lpstr>
      <vt:lpstr>Step 4:  Develop Measurable Annual Goals based on standards</vt:lpstr>
      <vt:lpstr>Measurable Annual Goals</vt:lpstr>
      <vt:lpstr>For students with significant disabilities consider both:</vt:lpstr>
      <vt:lpstr>Goals/objectives should call for active participation on the student’s part</vt:lpstr>
      <vt:lpstr>Examples</vt:lpstr>
      <vt:lpstr>For students with significant disabilities, does this mean that I should not include skills on the IEP which are not directly related to a standard?</vt:lpstr>
      <vt:lpstr>Measurable Annual Goals</vt:lpstr>
      <vt:lpstr>Measurable Annual Goals</vt:lpstr>
      <vt:lpstr>Components of Measurable Annual Goals</vt:lpstr>
      <vt:lpstr>Example of Goal with Five Components</vt:lpstr>
      <vt:lpstr>Slide 44</vt:lpstr>
      <vt:lpstr>Activity – Write annual measurable goals</vt:lpstr>
      <vt:lpstr>Example of Goal with Five Components  (Specific academic goal for student in LAA1)</vt:lpstr>
      <vt:lpstr>Example of Goal with Five Components  (Broad access goal for student with significant disabilities)</vt:lpstr>
      <vt:lpstr>Slide 48</vt:lpstr>
      <vt:lpstr>Sample Instructional Objectives (cont.)</vt:lpstr>
      <vt:lpstr>Example of Goal with Five Components  (Specific academic goal for student in LAA1)</vt:lpstr>
      <vt:lpstr>Activity – write measurable instructional short term objectives</vt:lpstr>
      <vt:lpstr>Prioritize student needs by asking</vt:lpstr>
      <vt:lpstr>Strategies for Alignment to State Standards</vt:lpstr>
      <vt:lpstr> Consider the need for IEP goals/objectives that promote overall literacy skills</vt:lpstr>
      <vt:lpstr>Consider the need for IEP goals/objectives that promote overall numeracy skills</vt:lpstr>
      <vt:lpstr>Top 10 BAD, DOE Hair-raising Doozies</vt:lpstr>
      <vt:lpstr>The student will not have lice!</vt:lpstr>
      <vt:lpstr>Activity 5:  Progress monitoring</vt:lpstr>
    </vt:vector>
  </TitlesOfParts>
  <Company>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Vicky Pritchett</cp:lastModifiedBy>
  <cp:revision>315</cp:revision>
  <cp:lastPrinted>1601-01-01T00:00:00Z</cp:lastPrinted>
  <dcterms:created xsi:type="dcterms:W3CDTF">2007-05-17T14:16:51Z</dcterms:created>
  <dcterms:modified xsi:type="dcterms:W3CDTF">2009-09-24T19:26:06Z</dcterms:modified>
</cp:coreProperties>
</file>